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theme/theme7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4"/>
    <p:sldMasterId id="2147483660" r:id="rId5"/>
    <p:sldMasterId id="2147483670" r:id="rId6"/>
    <p:sldMasterId id="2147483672" r:id="rId7"/>
    <p:sldMasterId id="2147483674" r:id="rId8"/>
    <p:sldMasterId id="2147483676" r:id="rId9"/>
    <p:sldMasterId id="2147483678" r:id="rId10"/>
    <p:sldMasterId id="2147483680" r:id="rId11"/>
  </p:sldMasterIdLst>
  <p:notesMasterIdLst>
    <p:notesMasterId r:id="rId15"/>
  </p:notesMasterIdLst>
  <p:sldIdLst>
    <p:sldId id="256" r:id="rId12"/>
    <p:sldId id="278" r:id="rId13"/>
    <p:sldId id="299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D306"/>
    <a:srgbClr val="941C80"/>
    <a:srgbClr val="008D36"/>
    <a:srgbClr val="3AAA35"/>
    <a:srgbClr val="95C11F"/>
    <a:srgbClr val="00A1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B99F40-BED2-418F-ABD3-51468B5B65A0}" v="10" dt="2021-08-03T09:36:43.4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2"/>
    <p:restoredTop sz="94709"/>
  </p:normalViewPr>
  <p:slideViewPr>
    <p:cSldViewPr snapToGrid="0" snapToObjects="1">
      <p:cViewPr varScale="1">
        <p:scale>
          <a:sx n="96" d="100"/>
          <a:sy n="96" d="100"/>
        </p:scale>
        <p:origin x="693" y="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Görög" userId="0e82e74e-db52-4284-b82c-06d116649468" providerId="ADAL" clId="{FDB99F40-BED2-418F-ABD3-51468B5B65A0}"/>
    <pc:docChg chg="undo custSel addSld delSld modSld sldOrd">
      <pc:chgData name="Michael Görög" userId="0e82e74e-db52-4284-b82c-06d116649468" providerId="ADAL" clId="{FDB99F40-BED2-418F-ABD3-51468B5B65A0}" dt="2021-08-03T09:53:17.259" v="2303" actId="47"/>
      <pc:docMkLst>
        <pc:docMk/>
      </pc:docMkLst>
      <pc:sldChg chg="del">
        <pc:chgData name="Michael Görög" userId="0e82e74e-db52-4284-b82c-06d116649468" providerId="ADAL" clId="{FDB99F40-BED2-418F-ABD3-51468B5B65A0}" dt="2021-08-03T09:53:17.259" v="2303" actId="47"/>
        <pc:sldMkLst>
          <pc:docMk/>
          <pc:sldMk cId="3538867844" sldId="257"/>
        </pc:sldMkLst>
      </pc:sldChg>
      <pc:sldChg chg="del">
        <pc:chgData name="Michael Görög" userId="0e82e74e-db52-4284-b82c-06d116649468" providerId="ADAL" clId="{FDB99F40-BED2-418F-ABD3-51468B5B65A0}" dt="2021-08-03T09:53:17.259" v="2303" actId="47"/>
        <pc:sldMkLst>
          <pc:docMk/>
          <pc:sldMk cId="2784521761" sldId="258"/>
        </pc:sldMkLst>
      </pc:sldChg>
      <pc:sldChg chg="del">
        <pc:chgData name="Michael Görög" userId="0e82e74e-db52-4284-b82c-06d116649468" providerId="ADAL" clId="{FDB99F40-BED2-418F-ABD3-51468B5B65A0}" dt="2021-08-03T09:53:17.259" v="2303" actId="47"/>
        <pc:sldMkLst>
          <pc:docMk/>
          <pc:sldMk cId="9839376" sldId="259"/>
        </pc:sldMkLst>
      </pc:sldChg>
      <pc:sldChg chg="del">
        <pc:chgData name="Michael Görög" userId="0e82e74e-db52-4284-b82c-06d116649468" providerId="ADAL" clId="{FDB99F40-BED2-418F-ABD3-51468B5B65A0}" dt="2021-08-03T09:52:54.189" v="2302" actId="47"/>
        <pc:sldMkLst>
          <pc:docMk/>
          <pc:sldMk cId="1040910355" sldId="260"/>
        </pc:sldMkLst>
      </pc:sldChg>
      <pc:sldChg chg="del">
        <pc:chgData name="Michael Görög" userId="0e82e74e-db52-4284-b82c-06d116649468" providerId="ADAL" clId="{FDB99F40-BED2-418F-ABD3-51468B5B65A0}" dt="2021-08-03T09:52:54.189" v="2302" actId="47"/>
        <pc:sldMkLst>
          <pc:docMk/>
          <pc:sldMk cId="2436789913" sldId="261"/>
        </pc:sldMkLst>
      </pc:sldChg>
      <pc:sldChg chg="del">
        <pc:chgData name="Michael Görög" userId="0e82e74e-db52-4284-b82c-06d116649468" providerId="ADAL" clId="{FDB99F40-BED2-418F-ABD3-51468B5B65A0}" dt="2021-08-03T09:53:17.259" v="2303" actId="47"/>
        <pc:sldMkLst>
          <pc:docMk/>
          <pc:sldMk cId="4226996221" sldId="262"/>
        </pc:sldMkLst>
      </pc:sldChg>
      <pc:sldChg chg="del">
        <pc:chgData name="Michael Görög" userId="0e82e74e-db52-4284-b82c-06d116649468" providerId="ADAL" clId="{FDB99F40-BED2-418F-ABD3-51468B5B65A0}" dt="2021-08-03T09:52:54.189" v="2302" actId="47"/>
        <pc:sldMkLst>
          <pc:docMk/>
          <pc:sldMk cId="3646173577" sldId="263"/>
        </pc:sldMkLst>
      </pc:sldChg>
      <pc:sldChg chg="del">
        <pc:chgData name="Michael Görög" userId="0e82e74e-db52-4284-b82c-06d116649468" providerId="ADAL" clId="{FDB99F40-BED2-418F-ABD3-51468B5B65A0}" dt="2021-08-03T09:52:54.189" v="2302" actId="47"/>
        <pc:sldMkLst>
          <pc:docMk/>
          <pc:sldMk cId="3520476843" sldId="264"/>
        </pc:sldMkLst>
      </pc:sldChg>
      <pc:sldChg chg="del">
        <pc:chgData name="Michael Görög" userId="0e82e74e-db52-4284-b82c-06d116649468" providerId="ADAL" clId="{FDB99F40-BED2-418F-ABD3-51468B5B65A0}" dt="2021-08-03T09:52:54.189" v="2302" actId="47"/>
        <pc:sldMkLst>
          <pc:docMk/>
          <pc:sldMk cId="2855814092" sldId="265"/>
        </pc:sldMkLst>
      </pc:sldChg>
      <pc:sldChg chg="del">
        <pc:chgData name="Michael Görög" userId="0e82e74e-db52-4284-b82c-06d116649468" providerId="ADAL" clId="{FDB99F40-BED2-418F-ABD3-51468B5B65A0}" dt="2021-08-03T09:53:17.259" v="2303" actId="47"/>
        <pc:sldMkLst>
          <pc:docMk/>
          <pc:sldMk cId="163567475" sldId="266"/>
        </pc:sldMkLst>
      </pc:sldChg>
      <pc:sldChg chg="del">
        <pc:chgData name="Michael Görög" userId="0e82e74e-db52-4284-b82c-06d116649468" providerId="ADAL" clId="{FDB99F40-BED2-418F-ABD3-51468B5B65A0}" dt="2021-08-03T09:52:54.189" v="2302" actId="47"/>
        <pc:sldMkLst>
          <pc:docMk/>
          <pc:sldMk cId="2754543599" sldId="267"/>
        </pc:sldMkLst>
      </pc:sldChg>
      <pc:sldChg chg="del">
        <pc:chgData name="Michael Görög" userId="0e82e74e-db52-4284-b82c-06d116649468" providerId="ADAL" clId="{FDB99F40-BED2-418F-ABD3-51468B5B65A0}" dt="2021-08-03T09:52:54.189" v="2302" actId="47"/>
        <pc:sldMkLst>
          <pc:docMk/>
          <pc:sldMk cId="2523056387" sldId="268"/>
        </pc:sldMkLst>
      </pc:sldChg>
      <pc:sldChg chg="del">
        <pc:chgData name="Michael Görög" userId="0e82e74e-db52-4284-b82c-06d116649468" providerId="ADAL" clId="{FDB99F40-BED2-418F-ABD3-51468B5B65A0}" dt="2021-08-03T09:53:17.259" v="2303" actId="47"/>
        <pc:sldMkLst>
          <pc:docMk/>
          <pc:sldMk cId="1075551534" sldId="269"/>
        </pc:sldMkLst>
      </pc:sldChg>
      <pc:sldChg chg="del">
        <pc:chgData name="Michael Görög" userId="0e82e74e-db52-4284-b82c-06d116649468" providerId="ADAL" clId="{FDB99F40-BED2-418F-ABD3-51468B5B65A0}" dt="2021-08-03T09:53:17.259" v="2303" actId="47"/>
        <pc:sldMkLst>
          <pc:docMk/>
          <pc:sldMk cId="2267897890" sldId="270"/>
        </pc:sldMkLst>
      </pc:sldChg>
      <pc:sldChg chg="del">
        <pc:chgData name="Michael Görög" userId="0e82e74e-db52-4284-b82c-06d116649468" providerId="ADAL" clId="{FDB99F40-BED2-418F-ABD3-51468B5B65A0}" dt="2021-08-03T09:53:17.259" v="2303" actId="47"/>
        <pc:sldMkLst>
          <pc:docMk/>
          <pc:sldMk cId="2881408114" sldId="271"/>
        </pc:sldMkLst>
      </pc:sldChg>
      <pc:sldChg chg="del">
        <pc:chgData name="Michael Görög" userId="0e82e74e-db52-4284-b82c-06d116649468" providerId="ADAL" clId="{FDB99F40-BED2-418F-ABD3-51468B5B65A0}" dt="2021-08-03T09:52:54.189" v="2302" actId="47"/>
        <pc:sldMkLst>
          <pc:docMk/>
          <pc:sldMk cId="3490309497" sldId="272"/>
        </pc:sldMkLst>
      </pc:sldChg>
      <pc:sldChg chg="del">
        <pc:chgData name="Michael Görög" userId="0e82e74e-db52-4284-b82c-06d116649468" providerId="ADAL" clId="{FDB99F40-BED2-418F-ABD3-51468B5B65A0}" dt="2021-08-03T09:53:17.259" v="2303" actId="47"/>
        <pc:sldMkLst>
          <pc:docMk/>
          <pc:sldMk cId="2384708940" sldId="273"/>
        </pc:sldMkLst>
      </pc:sldChg>
      <pc:sldChg chg="del">
        <pc:chgData name="Michael Görög" userId="0e82e74e-db52-4284-b82c-06d116649468" providerId="ADAL" clId="{FDB99F40-BED2-418F-ABD3-51468B5B65A0}" dt="2021-08-03T09:52:54.189" v="2302" actId="47"/>
        <pc:sldMkLst>
          <pc:docMk/>
          <pc:sldMk cId="3697077258" sldId="274"/>
        </pc:sldMkLst>
      </pc:sldChg>
      <pc:sldChg chg="del">
        <pc:chgData name="Michael Görög" userId="0e82e74e-db52-4284-b82c-06d116649468" providerId="ADAL" clId="{FDB99F40-BED2-418F-ABD3-51468B5B65A0}" dt="2021-08-03T09:52:54.189" v="2302" actId="47"/>
        <pc:sldMkLst>
          <pc:docMk/>
          <pc:sldMk cId="4265299569" sldId="275"/>
        </pc:sldMkLst>
      </pc:sldChg>
      <pc:sldChg chg="del">
        <pc:chgData name="Michael Görög" userId="0e82e74e-db52-4284-b82c-06d116649468" providerId="ADAL" clId="{FDB99F40-BED2-418F-ABD3-51468B5B65A0}" dt="2021-08-03T09:52:54.189" v="2302" actId="47"/>
        <pc:sldMkLst>
          <pc:docMk/>
          <pc:sldMk cId="2223068483" sldId="276"/>
        </pc:sldMkLst>
      </pc:sldChg>
      <pc:sldChg chg="del">
        <pc:chgData name="Michael Görög" userId="0e82e74e-db52-4284-b82c-06d116649468" providerId="ADAL" clId="{FDB99F40-BED2-418F-ABD3-51468B5B65A0}" dt="2021-08-03T09:52:54.189" v="2302" actId="47"/>
        <pc:sldMkLst>
          <pc:docMk/>
          <pc:sldMk cId="3198878239" sldId="277"/>
        </pc:sldMkLst>
      </pc:sldChg>
      <pc:sldChg chg="addSp delSp modSp mod ord">
        <pc:chgData name="Michael Görög" userId="0e82e74e-db52-4284-b82c-06d116649468" providerId="ADAL" clId="{FDB99F40-BED2-418F-ABD3-51468B5B65A0}" dt="2021-08-03T09:34:41.748" v="2120" actId="20577"/>
        <pc:sldMkLst>
          <pc:docMk/>
          <pc:sldMk cId="3858850243" sldId="278"/>
        </pc:sldMkLst>
        <pc:spChg chg="mod">
          <ac:chgData name="Michael Görög" userId="0e82e74e-db52-4284-b82c-06d116649468" providerId="ADAL" clId="{FDB99F40-BED2-418F-ABD3-51468B5B65A0}" dt="2021-08-03T09:34:41.748" v="2120" actId="20577"/>
          <ac:spMkLst>
            <pc:docMk/>
            <pc:sldMk cId="3858850243" sldId="278"/>
            <ac:spMk id="10" creationId="{822B17F6-EB32-4C47-8892-B97D4F102151}"/>
          </ac:spMkLst>
        </pc:spChg>
        <pc:spChg chg="mod">
          <ac:chgData name="Michael Görög" userId="0e82e74e-db52-4284-b82c-06d116649468" providerId="ADAL" clId="{FDB99F40-BED2-418F-ABD3-51468B5B65A0}" dt="2021-08-03T09:32:55.409" v="2111" actId="113"/>
          <ac:spMkLst>
            <pc:docMk/>
            <pc:sldMk cId="3858850243" sldId="278"/>
            <ac:spMk id="11" creationId="{733022A7-A28A-B94D-AC56-B806E1EBBB11}"/>
          </ac:spMkLst>
        </pc:spChg>
        <pc:spChg chg="del mod">
          <ac:chgData name="Michael Görög" userId="0e82e74e-db52-4284-b82c-06d116649468" providerId="ADAL" clId="{FDB99F40-BED2-418F-ABD3-51468B5B65A0}" dt="2021-08-03T09:28:55.731" v="2086" actId="478"/>
          <ac:spMkLst>
            <pc:docMk/>
            <pc:sldMk cId="3858850243" sldId="278"/>
            <ac:spMk id="12" creationId="{FB553647-5978-4D4F-9F13-9F23A85D51F8}"/>
          </ac:spMkLst>
        </pc:spChg>
        <pc:picChg chg="del">
          <ac:chgData name="Michael Görög" userId="0e82e74e-db52-4284-b82c-06d116649468" providerId="ADAL" clId="{FDB99F40-BED2-418F-ABD3-51468B5B65A0}" dt="2021-08-03T09:30:56.090" v="2087" actId="478"/>
          <ac:picMkLst>
            <pc:docMk/>
            <pc:sldMk cId="3858850243" sldId="278"/>
            <ac:picMk id="2" creationId="{8CCFD263-DF23-5C4E-8F08-FF11D7067168}"/>
          </ac:picMkLst>
        </pc:picChg>
        <pc:picChg chg="add mod">
          <ac:chgData name="Michael Görög" userId="0e82e74e-db52-4284-b82c-06d116649468" providerId="ADAL" clId="{FDB99F40-BED2-418F-ABD3-51468B5B65A0}" dt="2021-08-03T09:33:01.956" v="2116" actId="1076"/>
          <ac:picMkLst>
            <pc:docMk/>
            <pc:sldMk cId="3858850243" sldId="278"/>
            <ac:picMk id="4" creationId="{0024FD11-A28A-4D1E-AB5B-5F13F96D5F36}"/>
          </ac:picMkLst>
        </pc:picChg>
        <pc:picChg chg="add mod">
          <ac:chgData name="Michael Görög" userId="0e82e74e-db52-4284-b82c-06d116649468" providerId="ADAL" clId="{FDB99F40-BED2-418F-ABD3-51468B5B65A0}" dt="2021-08-03T09:33:00.941" v="2115" actId="1076"/>
          <ac:picMkLst>
            <pc:docMk/>
            <pc:sldMk cId="3858850243" sldId="278"/>
            <ac:picMk id="6" creationId="{5B34AFF4-4E6B-4AE4-A3D6-16F74D8F5B92}"/>
          </ac:picMkLst>
        </pc:picChg>
        <pc:picChg chg="add mod">
          <ac:chgData name="Michael Görög" userId="0e82e74e-db52-4284-b82c-06d116649468" providerId="ADAL" clId="{FDB99F40-BED2-418F-ABD3-51468B5B65A0}" dt="2021-08-03T09:32:59.596" v="2114" actId="1076"/>
          <ac:picMkLst>
            <pc:docMk/>
            <pc:sldMk cId="3858850243" sldId="278"/>
            <ac:picMk id="9" creationId="{46ED61BB-738F-46CC-B55A-0E8E8509D943}"/>
          </ac:picMkLst>
        </pc:picChg>
        <pc:picChg chg="add mod">
          <ac:chgData name="Michael Görög" userId="0e82e74e-db52-4284-b82c-06d116649468" providerId="ADAL" clId="{FDB99F40-BED2-418F-ABD3-51468B5B65A0}" dt="2021-08-03T09:32:58.117" v="2113" actId="1076"/>
          <ac:picMkLst>
            <pc:docMk/>
            <pc:sldMk cId="3858850243" sldId="278"/>
            <ac:picMk id="15" creationId="{14B23DC6-A1D8-42E6-83CD-868A6087A2D7}"/>
          </ac:picMkLst>
        </pc:picChg>
        <pc:picChg chg="add mod">
          <ac:chgData name="Michael Görög" userId="0e82e74e-db52-4284-b82c-06d116649468" providerId="ADAL" clId="{FDB99F40-BED2-418F-ABD3-51468B5B65A0}" dt="2021-08-03T09:32:57.259" v="2112" actId="1076"/>
          <ac:picMkLst>
            <pc:docMk/>
            <pc:sldMk cId="3858850243" sldId="278"/>
            <ac:picMk id="17" creationId="{1C3FAE68-F438-4FFD-815A-A9BA7C58786F}"/>
          </ac:picMkLst>
        </pc:picChg>
      </pc:sldChg>
      <pc:sldChg chg="del">
        <pc:chgData name="Michael Görög" userId="0e82e74e-db52-4284-b82c-06d116649468" providerId="ADAL" clId="{FDB99F40-BED2-418F-ABD3-51468B5B65A0}" dt="2021-08-03T09:52:54.189" v="2302" actId="47"/>
        <pc:sldMkLst>
          <pc:docMk/>
          <pc:sldMk cId="86292762" sldId="279"/>
        </pc:sldMkLst>
      </pc:sldChg>
      <pc:sldChg chg="del">
        <pc:chgData name="Michael Görög" userId="0e82e74e-db52-4284-b82c-06d116649468" providerId="ADAL" clId="{FDB99F40-BED2-418F-ABD3-51468B5B65A0}" dt="2021-08-03T09:52:54.189" v="2302" actId="47"/>
        <pc:sldMkLst>
          <pc:docMk/>
          <pc:sldMk cId="164702749" sldId="280"/>
        </pc:sldMkLst>
      </pc:sldChg>
      <pc:sldChg chg="del">
        <pc:chgData name="Michael Görög" userId="0e82e74e-db52-4284-b82c-06d116649468" providerId="ADAL" clId="{FDB99F40-BED2-418F-ABD3-51468B5B65A0}" dt="2021-08-03T09:52:54.189" v="2302" actId="47"/>
        <pc:sldMkLst>
          <pc:docMk/>
          <pc:sldMk cId="1754065051" sldId="281"/>
        </pc:sldMkLst>
      </pc:sldChg>
      <pc:sldChg chg="del">
        <pc:chgData name="Michael Görög" userId="0e82e74e-db52-4284-b82c-06d116649468" providerId="ADAL" clId="{FDB99F40-BED2-418F-ABD3-51468B5B65A0}" dt="2021-08-03T09:52:54.189" v="2302" actId="47"/>
        <pc:sldMkLst>
          <pc:docMk/>
          <pc:sldMk cId="1707695919" sldId="282"/>
        </pc:sldMkLst>
      </pc:sldChg>
      <pc:sldChg chg="del">
        <pc:chgData name="Michael Görög" userId="0e82e74e-db52-4284-b82c-06d116649468" providerId="ADAL" clId="{FDB99F40-BED2-418F-ABD3-51468B5B65A0}" dt="2021-08-03T09:52:54.189" v="2302" actId="47"/>
        <pc:sldMkLst>
          <pc:docMk/>
          <pc:sldMk cId="2470485597" sldId="283"/>
        </pc:sldMkLst>
      </pc:sldChg>
      <pc:sldChg chg="del">
        <pc:chgData name="Michael Görög" userId="0e82e74e-db52-4284-b82c-06d116649468" providerId="ADAL" clId="{FDB99F40-BED2-418F-ABD3-51468B5B65A0}" dt="2021-08-03T09:52:54.189" v="2302" actId="47"/>
        <pc:sldMkLst>
          <pc:docMk/>
          <pc:sldMk cId="4196105700" sldId="284"/>
        </pc:sldMkLst>
      </pc:sldChg>
      <pc:sldChg chg="del">
        <pc:chgData name="Michael Görög" userId="0e82e74e-db52-4284-b82c-06d116649468" providerId="ADAL" clId="{FDB99F40-BED2-418F-ABD3-51468B5B65A0}" dt="2021-08-03T09:52:54.189" v="2302" actId="47"/>
        <pc:sldMkLst>
          <pc:docMk/>
          <pc:sldMk cId="3002115353" sldId="285"/>
        </pc:sldMkLst>
      </pc:sldChg>
      <pc:sldChg chg="del">
        <pc:chgData name="Michael Görög" userId="0e82e74e-db52-4284-b82c-06d116649468" providerId="ADAL" clId="{FDB99F40-BED2-418F-ABD3-51468B5B65A0}" dt="2021-08-03T09:52:54.189" v="2302" actId="47"/>
        <pc:sldMkLst>
          <pc:docMk/>
          <pc:sldMk cId="1004785662" sldId="286"/>
        </pc:sldMkLst>
      </pc:sldChg>
      <pc:sldChg chg="del">
        <pc:chgData name="Michael Görög" userId="0e82e74e-db52-4284-b82c-06d116649468" providerId="ADAL" clId="{FDB99F40-BED2-418F-ABD3-51468B5B65A0}" dt="2021-08-03T09:52:54.189" v="2302" actId="47"/>
        <pc:sldMkLst>
          <pc:docMk/>
          <pc:sldMk cId="944950516" sldId="287"/>
        </pc:sldMkLst>
      </pc:sldChg>
      <pc:sldChg chg="del">
        <pc:chgData name="Michael Görög" userId="0e82e74e-db52-4284-b82c-06d116649468" providerId="ADAL" clId="{FDB99F40-BED2-418F-ABD3-51468B5B65A0}" dt="2021-08-03T09:52:54.189" v="2302" actId="47"/>
        <pc:sldMkLst>
          <pc:docMk/>
          <pc:sldMk cId="1801708396" sldId="288"/>
        </pc:sldMkLst>
      </pc:sldChg>
      <pc:sldChg chg="del">
        <pc:chgData name="Michael Görög" userId="0e82e74e-db52-4284-b82c-06d116649468" providerId="ADAL" clId="{FDB99F40-BED2-418F-ABD3-51468B5B65A0}" dt="2021-08-03T09:53:17.259" v="2303" actId="47"/>
        <pc:sldMkLst>
          <pc:docMk/>
          <pc:sldMk cId="3720144569" sldId="289"/>
        </pc:sldMkLst>
      </pc:sldChg>
      <pc:sldChg chg="del">
        <pc:chgData name="Michael Görög" userId="0e82e74e-db52-4284-b82c-06d116649468" providerId="ADAL" clId="{FDB99F40-BED2-418F-ABD3-51468B5B65A0}" dt="2021-08-03T09:52:54.189" v="2302" actId="47"/>
        <pc:sldMkLst>
          <pc:docMk/>
          <pc:sldMk cId="922125846" sldId="290"/>
        </pc:sldMkLst>
      </pc:sldChg>
      <pc:sldChg chg="del">
        <pc:chgData name="Michael Görög" userId="0e82e74e-db52-4284-b82c-06d116649468" providerId="ADAL" clId="{FDB99F40-BED2-418F-ABD3-51468B5B65A0}" dt="2021-08-03T09:53:17.259" v="2303" actId="47"/>
        <pc:sldMkLst>
          <pc:docMk/>
          <pc:sldMk cId="2054628704" sldId="291"/>
        </pc:sldMkLst>
      </pc:sldChg>
      <pc:sldChg chg="del">
        <pc:chgData name="Michael Görög" userId="0e82e74e-db52-4284-b82c-06d116649468" providerId="ADAL" clId="{FDB99F40-BED2-418F-ABD3-51468B5B65A0}" dt="2021-08-03T09:53:17.259" v="2303" actId="47"/>
        <pc:sldMkLst>
          <pc:docMk/>
          <pc:sldMk cId="452699073" sldId="292"/>
        </pc:sldMkLst>
      </pc:sldChg>
      <pc:sldChg chg="del">
        <pc:chgData name="Michael Görög" userId="0e82e74e-db52-4284-b82c-06d116649468" providerId="ADAL" clId="{FDB99F40-BED2-418F-ABD3-51468B5B65A0}" dt="2021-08-03T09:52:54.189" v="2302" actId="47"/>
        <pc:sldMkLst>
          <pc:docMk/>
          <pc:sldMk cId="80165606" sldId="293"/>
        </pc:sldMkLst>
      </pc:sldChg>
      <pc:sldChg chg="del">
        <pc:chgData name="Michael Görög" userId="0e82e74e-db52-4284-b82c-06d116649468" providerId="ADAL" clId="{FDB99F40-BED2-418F-ABD3-51468B5B65A0}" dt="2021-08-03T09:53:17.259" v="2303" actId="47"/>
        <pc:sldMkLst>
          <pc:docMk/>
          <pc:sldMk cId="2156331534" sldId="294"/>
        </pc:sldMkLst>
      </pc:sldChg>
      <pc:sldChg chg="del">
        <pc:chgData name="Michael Görög" userId="0e82e74e-db52-4284-b82c-06d116649468" providerId="ADAL" clId="{FDB99F40-BED2-418F-ABD3-51468B5B65A0}" dt="2021-08-03T09:53:17.259" v="2303" actId="47"/>
        <pc:sldMkLst>
          <pc:docMk/>
          <pc:sldMk cId="3857358020" sldId="295"/>
        </pc:sldMkLst>
      </pc:sldChg>
      <pc:sldChg chg="del">
        <pc:chgData name="Michael Görög" userId="0e82e74e-db52-4284-b82c-06d116649468" providerId="ADAL" clId="{FDB99F40-BED2-418F-ABD3-51468B5B65A0}" dt="2021-08-03T09:52:48.051" v="2301" actId="47"/>
        <pc:sldMkLst>
          <pc:docMk/>
          <pc:sldMk cId="1726897768" sldId="296"/>
        </pc:sldMkLst>
      </pc:sldChg>
      <pc:sldChg chg="del">
        <pc:chgData name="Michael Görög" userId="0e82e74e-db52-4284-b82c-06d116649468" providerId="ADAL" clId="{FDB99F40-BED2-418F-ABD3-51468B5B65A0}" dt="2021-08-03T09:52:54.189" v="2302" actId="47"/>
        <pc:sldMkLst>
          <pc:docMk/>
          <pc:sldMk cId="3676286449" sldId="297"/>
        </pc:sldMkLst>
      </pc:sldChg>
      <pc:sldChg chg="del">
        <pc:chgData name="Michael Görög" userId="0e82e74e-db52-4284-b82c-06d116649468" providerId="ADAL" clId="{FDB99F40-BED2-418F-ABD3-51468B5B65A0}" dt="2021-08-03T09:52:35.774" v="2300" actId="47"/>
        <pc:sldMkLst>
          <pc:docMk/>
          <pc:sldMk cId="1790327753" sldId="298"/>
        </pc:sldMkLst>
      </pc:sldChg>
      <pc:sldChg chg="addSp delSp modSp mod ord">
        <pc:chgData name="Michael Görög" userId="0e82e74e-db52-4284-b82c-06d116649468" providerId="ADAL" clId="{FDB99F40-BED2-418F-ABD3-51468B5B65A0}" dt="2021-08-03T09:51:28.749" v="2298" actId="20577"/>
        <pc:sldMkLst>
          <pc:docMk/>
          <pc:sldMk cId="1203497133" sldId="299"/>
        </pc:sldMkLst>
        <pc:spChg chg="del">
          <ac:chgData name="Michael Görög" userId="0e82e74e-db52-4284-b82c-06d116649468" providerId="ADAL" clId="{FDB99F40-BED2-418F-ABD3-51468B5B65A0}" dt="2021-08-03T09:18:57.054" v="984" actId="478"/>
          <ac:spMkLst>
            <pc:docMk/>
            <pc:sldMk cId="1203497133" sldId="299"/>
            <ac:spMk id="5" creationId="{659AC6E9-5E10-AC41-8D76-7F32B40E1331}"/>
          </ac:spMkLst>
        </pc:spChg>
        <pc:spChg chg="mod">
          <ac:chgData name="Michael Görög" userId="0e82e74e-db52-4284-b82c-06d116649468" providerId="ADAL" clId="{FDB99F40-BED2-418F-ABD3-51468B5B65A0}" dt="2021-08-03T09:12:43.774" v="26" actId="20577"/>
          <ac:spMkLst>
            <pc:docMk/>
            <pc:sldMk cId="1203497133" sldId="299"/>
            <ac:spMk id="10" creationId="{822B17F6-EB32-4C47-8892-B97D4F102151}"/>
          </ac:spMkLst>
        </pc:spChg>
        <pc:spChg chg="del mod">
          <ac:chgData name="Michael Görög" userId="0e82e74e-db52-4284-b82c-06d116649468" providerId="ADAL" clId="{FDB99F40-BED2-418F-ABD3-51468B5B65A0}" dt="2021-08-03T09:18:57.054" v="984" actId="478"/>
          <ac:spMkLst>
            <pc:docMk/>
            <pc:sldMk cId="1203497133" sldId="299"/>
            <ac:spMk id="23" creationId="{F66343EA-D431-DA4D-A6DE-73B360A255D8}"/>
          </ac:spMkLst>
        </pc:spChg>
        <pc:spChg chg="del">
          <ac:chgData name="Michael Görög" userId="0e82e74e-db52-4284-b82c-06d116649468" providerId="ADAL" clId="{FDB99F40-BED2-418F-ABD3-51468B5B65A0}" dt="2021-08-03T09:18:57.054" v="984" actId="478"/>
          <ac:spMkLst>
            <pc:docMk/>
            <pc:sldMk cId="1203497133" sldId="299"/>
            <ac:spMk id="26" creationId="{05443F35-980F-154A-ACD3-05B25821F1AE}"/>
          </ac:spMkLst>
        </pc:spChg>
        <pc:spChg chg="del">
          <ac:chgData name="Michael Görög" userId="0e82e74e-db52-4284-b82c-06d116649468" providerId="ADAL" clId="{FDB99F40-BED2-418F-ABD3-51468B5B65A0}" dt="2021-08-03T09:18:57.054" v="984" actId="478"/>
          <ac:spMkLst>
            <pc:docMk/>
            <pc:sldMk cId="1203497133" sldId="299"/>
            <ac:spMk id="29" creationId="{74CF49FB-4F89-C549-951B-D0ABB0823B94}"/>
          </ac:spMkLst>
        </pc:spChg>
        <pc:spChg chg="mod">
          <ac:chgData name="Michael Görög" userId="0e82e74e-db52-4284-b82c-06d116649468" providerId="ADAL" clId="{FDB99F40-BED2-418F-ABD3-51468B5B65A0}" dt="2021-08-03T09:24:49.360" v="1789" actId="20577"/>
          <ac:spMkLst>
            <pc:docMk/>
            <pc:sldMk cId="1203497133" sldId="299"/>
            <ac:spMk id="30" creationId="{0EA45422-6500-4561-9BBB-1D0D39B92DCE}"/>
          </ac:spMkLst>
        </pc:spChg>
        <pc:spChg chg="add mod">
          <ac:chgData name="Michael Görög" userId="0e82e74e-db52-4284-b82c-06d116649468" providerId="ADAL" clId="{FDB99F40-BED2-418F-ABD3-51468B5B65A0}" dt="2021-08-03T09:51:28.749" v="2298" actId="20577"/>
          <ac:spMkLst>
            <pc:docMk/>
            <pc:sldMk cId="1203497133" sldId="299"/>
            <ac:spMk id="33" creationId="{997BE6E8-7377-4742-9068-2AB85A7F6750}"/>
          </ac:spMkLst>
        </pc:spChg>
        <pc:spChg chg="del">
          <ac:chgData name="Michael Görög" userId="0e82e74e-db52-4284-b82c-06d116649468" providerId="ADAL" clId="{FDB99F40-BED2-418F-ABD3-51468B5B65A0}" dt="2021-08-03T09:18:57.054" v="984" actId="478"/>
          <ac:spMkLst>
            <pc:docMk/>
            <pc:sldMk cId="1203497133" sldId="299"/>
            <ac:spMk id="52" creationId="{B11DE1E1-1DDD-CC48-BF87-B82A9DC08968}"/>
          </ac:spMkLst>
        </pc:spChg>
        <pc:spChg chg="del">
          <ac:chgData name="Michael Görög" userId="0e82e74e-db52-4284-b82c-06d116649468" providerId="ADAL" clId="{FDB99F40-BED2-418F-ABD3-51468B5B65A0}" dt="2021-08-03T09:18:57.054" v="984" actId="478"/>
          <ac:spMkLst>
            <pc:docMk/>
            <pc:sldMk cId="1203497133" sldId="299"/>
            <ac:spMk id="57" creationId="{B38A2967-AD4E-C245-9ACE-D30A33BC655D}"/>
          </ac:spMkLst>
        </pc:spChg>
        <pc:spChg chg="del mod">
          <ac:chgData name="Michael Görög" userId="0e82e74e-db52-4284-b82c-06d116649468" providerId="ADAL" clId="{FDB99F40-BED2-418F-ABD3-51468B5B65A0}" dt="2021-08-03T09:18:57.054" v="984" actId="478"/>
          <ac:spMkLst>
            <pc:docMk/>
            <pc:sldMk cId="1203497133" sldId="299"/>
            <ac:spMk id="62" creationId="{FEC6782F-A1DB-2345-A3B0-DB7C2C29840C}"/>
          </ac:spMkLst>
        </pc:spChg>
        <pc:spChg chg="del mod">
          <ac:chgData name="Michael Görög" userId="0e82e74e-db52-4284-b82c-06d116649468" providerId="ADAL" clId="{FDB99F40-BED2-418F-ABD3-51468B5B65A0}" dt="2021-08-03T09:18:57.054" v="984" actId="478"/>
          <ac:spMkLst>
            <pc:docMk/>
            <pc:sldMk cId="1203497133" sldId="299"/>
            <ac:spMk id="63" creationId="{0E560CCF-1828-F04B-A1D8-E2482AB3983C}"/>
          </ac:spMkLst>
        </pc:spChg>
        <pc:spChg chg="del mod">
          <ac:chgData name="Michael Görög" userId="0e82e74e-db52-4284-b82c-06d116649468" providerId="ADAL" clId="{FDB99F40-BED2-418F-ABD3-51468B5B65A0}" dt="2021-08-03T09:18:57.054" v="984" actId="478"/>
          <ac:spMkLst>
            <pc:docMk/>
            <pc:sldMk cId="1203497133" sldId="299"/>
            <ac:spMk id="65" creationId="{38D921EC-34D0-6345-8472-FD3B2D63A16D}"/>
          </ac:spMkLst>
        </pc:spChg>
        <pc:picChg chg="del">
          <ac:chgData name="Michael Görög" userId="0e82e74e-db52-4284-b82c-06d116649468" providerId="ADAL" clId="{FDB99F40-BED2-418F-ABD3-51468B5B65A0}" dt="2021-08-03T09:13:24.654" v="167" actId="478"/>
          <ac:picMkLst>
            <pc:docMk/>
            <pc:sldMk cId="1203497133" sldId="299"/>
            <ac:picMk id="19" creationId="{75C98CE5-A9A1-4F59-822F-0160067CC870}"/>
          </ac:picMkLst>
        </pc:picChg>
        <pc:picChg chg="del">
          <ac:chgData name="Michael Görög" userId="0e82e74e-db52-4284-b82c-06d116649468" providerId="ADAL" clId="{FDB99F40-BED2-418F-ABD3-51468B5B65A0}" dt="2021-08-03T09:13:27.703" v="168" actId="478"/>
          <ac:picMkLst>
            <pc:docMk/>
            <pc:sldMk cId="1203497133" sldId="299"/>
            <ac:picMk id="21" creationId="{B9AFE0BD-0FFA-4DD0-8320-209A368F69F3}"/>
          </ac:picMkLst>
        </pc:picChg>
        <pc:picChg chg="del">
          <ac:chgData name="Michael Görög" userId="0e82e74e-db52-4284-b82c-06d116649468" providerId="ADAL" clId="{FDB99F40-BED2-418F-ABD3-51468B5B65A0}" dt="2021-08-03T09:13:21.697" v="162" actId="478"/>
          <ac:picMkLst>
            <pc:docMk/>
            <pc:sldMk cId="1203497133" sldId="299"/>
            <ac:picMk id="22" creationId="{D1CBD682-C7B3-4CA4-B453-95884932BDAE}"/>
          </ac:picMkLst>
        </pc:picChg>
        <pc:picChg chg="del">
          <ac:chgData name="Michael Görög" userId="0e82e74e-db52-4284-b82c-06d116649468" providerId="ADAL" clId="{FDB99F40-BED2-418F-ABD3-51468B5B65A0}" dt="2021-08-03T09:13:21.143" v="161" actId="478"/>
          <ac:picMkLst>
            <pc:docMk/>
            <pc:sldMk cId="1203497133" sldId="299"/>
            <ac:picMk id="24" creationId="{28E1D46C-A71E-4A3E-A093-6E4105521FE4}"/>
          </ac:picMkLst>
        </pc:picChg>
        <pc:picChg chg="del">
          <ac:chgData name="Michael Görög" userId="0e82e74e-db52-4284-b82c-06d116649468" providerId="ADAL" clId="{FDB99F40-BED2-418F-ABD3-51468B5B65A0}" dt="2021-08-03T09:13:20.616" v="160" actId="478"/>
          <ac:picMkLst>
            <pc:docMk/>
            <pc:sldMk cId="1203497133" sldId="299"/>
            <ac:picMk id="25" creationId="{D80FB00E-DBF3-4C1C-9DBC-4021A6314206}"/>
          </ac:picMkLst>
        </pc:picChg>
        <pc:picChg chg="del">
          <ac:chgData name="Michael Görög" userId="0e82e74e-db52-4284-b82c-06d116649468" providerId="ADAL" clId="{FDB99F40-BED2-418F-ABD3-51468B5B65A0}" dt="2021-08-03T09:13:22.839" v="164" actId="478"/>
          <ac:picMkLst>
            <pc:docMk/>
            <pc:sldMk cId="1203497133" sldId="299"/>
            <ac:picMk id="27" creationId="{E556878B-25DB-4243-97A1-70DD42CCB473}"/>
          </ac:picMkLst>
        </pc:picChg>
        <pc:picChg chg="del">
          <ac:chgData name="Michael Görög" userId="0e82e74e-db52-4284-b82c-06d116649468" providerId="ADAL" clId="{FDB99F40-BED2-418F-ABD3-51468B5B65A0}" dt="2021-08-03T09:13:22.424" v="163" actId="478"/>
          <ac:picMkLst>
            <pc:docMk/>
            <pc:sldMk cId="1203497133" sldId="299"/>
            <ac:picMk id="28" creationId="{E87C8F24-8B99-464E-9C85-6A50570CCCE4}"/>
          </ac:picMkLst>
        </pc:picChg>
        <pc:picChg chg="del">
          <ac:chgData name="Michael Görög" userId="0e82e74e-db52-4284-b82c-06d116649468" providerId="ADAL" clId="{FDB99F40-BED2-418F-ABD3-51468B5B65A0}" dt="2021-08-03T09:18:57.054" v="984" actId="478"/>
          <ac:picMkLst>
            <pc:docMk/>
            <pc:sldMk cId="1203497133" sldId="299"/>
            <ac:picMk id="31" creationId="{6EF8E330-1A9C-4AC1-8CB2-1182990DC666}"/>
          </ac:picMkLst>
        </pc:picChg>
        <pc:picChg chg="add mod">
          <ac:chgData name="Michael Görög" userId="0e82e74e-db52-4284-b82c-06d116649468" providerId="ADAL" clId="{FDB99F40-BED2-418F-ABD3-51468B5B65A0}" dt="2021-08-03T09:46:20.427" v="2267" actId="1076"/>
          <ac:picMkLst>
            <pc:docMk/>
            <pc:sldMk cId="1203497133" sldId="299"/>
            <ac:picMk id="32" creationId="{5DDDD5D8-CC62-48D0-8977-E337F091AC78}"/>
          </ac:picMkLst>
        </pc:picChg>
        <pc:picChg chg="del">
          <ac:chgData name="Michael Görög" userId="0e82e74e-db52-4284-b82c-06d116649468" providerId="ADAL" clId="{FDB99F40-BED2-418F-ABD3-51468B5B65A0}" dt="2021-08-03T09:18:57.054" v="984" actId="478"/>
          <ac:picMkLst>
            <pc:docMk/>
            <pc:sldMk cId="1203497133" sldId="299"/>
            <ac:picMk id="67" creationId="{7B205918-7EE4-C542-B84A-B75AEDA30CB7}"/>
          </ac:picMkLst>
        </pc:picChg>
        <pc:picChg chg="del">
          <ac:chgData name="Michael Görög" userId="0e82e74e-db52-4284-b82c-06d116649468" providerId="ADAL" clId="{FDB99F40-BED2-418F-ABD3-51468B5B65A0}" dt="2021-08-03T09:13:23.448" v="165" actId="478"/>
          <ac:picMkLst>
            <pc:docMk/>
            <pc:sldMk cId="1203497133" sldId="299"/>
            <ac:picMk id="1026" creationId="{6D6E3D47-DE4F-4A5F-831B-8D27A63AFA4F}"/>
          </ac:picMkLst>
        </pc:picChg>
        <pc:picChg chg="del">
          <ac:chgData name="Michael Görög" userId="0e82e74e-db52-4284-b82c-06d116649468" providerId="ADAL" clId="{FDB99F40-BED2-418F-ABD3-51468B5B65A0}" dt="2021-08-03T09:13:23.999" v="166" actId="478"/>
          <ac:picMkLst>
            <pc:docMk/>
            <pc:sldMk cId="1203497133" sldId="299"/>
            <ac:picMk id="1028" creationId="{731E11FB-45C9-413F-9B84-8118417E9DB5}"/>
          </ac:picMkLst>
        </pc:picChg>
      </pc:sldChg>
      <pc:sldChg chg="del">
        <pc:chgData name="Michael Görög" userId="0e82e74e-db52-4284-b82c-06d116649468" providerId="ADAL" clId="{FDB99F40-BED2-418F-ABD3-51468B5B65A0}" dt="2021-08-03T09:53:17.259" v="2303" actId="47"/>
        <pc:sldMkLst>
          <pc:docMk/>
          <pc:sldMk cId="1650162852" sldId="300"/>
        </pc:sldMkLst>
      </pc:sldChg>
      <pc:sldChg chg="del">
        <pc:chgData name="Michael Görög" userId="0e82e74e-db52-4284-b82c-06d116649468" providerId="ADAL" clId="{FDB99F40-BED2-418F-ABD3-51468B5B65A0}" dt="2021-08-03T09:53:17.259" v="2303" actId="47"/>
        <pc:sldMkLst>
          <pc:docMk/>
          <pc:sldMk cId="4178773714" sldId="301"/>
        </pc:sldMkLst>
      </pc:sldChg>
      <pc:sldChg chg="del">
        <pc:chgData name="Michael Görög" userId="0e82e74e-db52-4284-b82c-06d116649468" providerId="ADAL" clId="{FDB99F40-BED2-418F-ABD3-51468B5B65A0}" dt="2021-08-03T09:53:17.259" v="2303" actId="47"/>
        <pc:sldMkLst>
          <pc:docMk/>
          <pc:sldMk cId="1682340717" sldId="303"/>
        </pc:sldMkLst>
      </pc:sldChg>
      <pc:sldChg chg="del">
        <pc:chgData name="Michael Görög" userId="0e82e74e-db52-4284-b82c-06d116649468" providerId="ADAL" clId="{FDB99F40-BED2-418F-ABD3-51468B5B65A0}" dt="2021-08-03T09:53:17.259" v="2303" actId="47"/>
        <pc:sldMkLst>
          <pc:docMk/>
          <pc:sldMk cId="508213848" sldId="304"/>
        </pc:sldMkLst>
      </pc:sldChg>
      <pc:sldChg chg="del">
        <pc:chgData name="Michael Görög" userId="0e82e74e-db52-4284-b82c-06d116649468" providerId="ADAL" clId="{FDB99F40-BED2-418F-ABD3-51468B5B65A0}" dt="2021-08-03T09:53:17.259" v="2303" actId="47"/>
        <pc:sldMkLst>
          <pc:docMk/>
          <pc:sldMk cId="1280099812" sldId="305"/>
        </pc:sldMkLst>
      </pc:sldChg>
      <pc:sldChg chg="del">
        <pc:chgData name="Michael Görög" userId="0e82e74e-db52-4284-b82c-06d116649468" providerId="ADAL" clId="{FDB99F40-BED2-418F-ABD3-51468B5B65A0}" dt="2021-08-03T09:53:17.259" v="2303" actId="47"/>
        <pc:sldMkLst>
          <pc:docMk/>
          <pc:sldMk cId="2693411487" sldId="306"/>
        </pc:sldMkLst>
      </pc:sldChg>
      <pc:sldChg chg="del">
        <pc:chgData name="Michael Görög" userId="0e82e74e-db52-4284-b82c-06d116649468" providerId="ADAL" clId="{FDB99F40-BED2-418F-ABD3-51468B5B65A0}" dt="2021-08-03T09:53:17.259" v="2303" actId="47"/>
        <pc:sldMkLst>
          <pc:docMk/>
          <pc:sldMk cId="75375515" sldId="307"/>
        </pc:sldMkLst>
      </pc:sldChg>
      <pc:sldChg chg="del">
        <pc:chgData name="Michael Görög" userId="0e82e74e-db52-4284-b82c-06d116649468" providerId="ADAL" clId="{FDB99F40-BED2-418F-ABD3-51468B5B65A0}" dt="2021-08-03T09:53:17.259" v="2303" actId="47"/>
        <pc:sldMkLst>
          <pc:docMk/>
          <pc:sldMk cId="253153769" sldId="308"/>
        </pc:sldMkLst>
      </pc:sldChg>
      <pc:sldChg chg="del">
        <pc:chgData name="Michael Görög" userId="0e82e74e-db52-4284-b82c-06d116649468" providerId="ADAL" clId="{FDB99F40-BED2-418F-ABD3-51468B5B65A0}" dt="2021-08-03T09:53:17.259" v="2303" actId="47"/>
        <pc:sldMkLst>
          <pc:docMk/>
          <pc:sldMk cId="2256780151" sldId="309"/>
        </pc:sldMkLst>
      </pc:sldChg>
      <pc:sldChg chg="del">
        <pc:chgData name="Michael Görög" userId="0e82e74e-db52-4284-b82c-06d116649468" providerId="ADAL" clId="{FDB99F40-BED2-418F-ABD3-51468B5B65A0}" dt="2021-08-03T09:53:17.259" v="2303" actId="47"/>
        <pc:sldMkLst>
          <pc:docMk/>
          <pc:sldMk cId="1349773700" sldId="311"/>
        </pc:sldMkLst>
      </pc:sldChg>
      <pc:sldChg chg="del">
        <pc:chgData name="Michael Görög" userId="0e82e74e-db52-4284-b82c-06d116649468" providerId="ADAL" clId="{FDB99F40-BED2-418F-ABD3-51468B5B65A0}" dt="2021-08-03T09:53:17.259" v="2303" actId="47"/>
        <pc:sldMkLst>
          <pc:docMk/>
          <pc:sldMk cId="1012653493" sldId="312"/>
        </pc:sldMkLst>
      </pc:sldChg>
      <pc:sldChg chg="del">
        <pc:chgData name="Michael Görög" userId="0e82e74e-db52-4284-b82c-06d116649468" providerId="ADAL" clId="{FDB99F40-BED2-418F-ABD3-51468B5B65A0}" dt="2021-08-03T09:53:17.259" v="2303" actId="47"/>
        <pc:sldMkLst>
          <pc:docMk/>
          <pc:sldMk cId="2905481680" sldId="313"/>
        </pc:sldMkLst>
      </pc:sldChg>
      <pc:sldChg chg="del">
        <pc:chgData name="Michael Görög" userId="0e82e74e-db52-4284-b82c-06d116649468" providerId="ADAL" clId="{FDB99F40-BED2-418F-ABD3-51468B5B65A0}" dt="2021-08-03T09:53:17.259" v="2303" actId="47"/>
        <pc:sldMkLst>
          <pc:docMk/>
          <pc:sldMk cId="1532064524" sldId="314"/>
        </pc:sldMkLst>
      </pc:sldChg>
      <pc:sldChg chg="del">
        <pc:chgData name="Michael Görög" userId="0e82e74e-db52-4284-b82c-06d116649468" providerId="ADAL" clId="{FDB99F40-BED2-418F-ABD3-51468B5B65A0}" dt="2021-08-03T09:53:17.259" v="2303" actId="47"/>
        <pc:sldMkLst>
          <pc:docMk/>
          <pc:sldMk cId="2829265245" sldId="315"/>
        </pc:sldMkLst>
      </pc:sldChg>
      <pc:sldChg chg="del">
        <pc:chgData name="Michael Görög" userId="0e82e74e-db52-4284-b82c-06d116649468" providerId="ADAL" clId="{FDB99F40-BED2-418F-ABD3-51468B5B65A0}" dt="2021-08-03T09:53:17.259" v="2303" actId="47"/>
        <pc:sldMkLst>
          <pc:docMk/>
          <pc:sldMk cId="2715944117" sldId="316"/>
        </pc:sldMkLst>
      </pc:sldChg>
      <pc:sldChg chg="add del">
        <pc:chgData name="Michael Görög" userId="0e82e74e-db52-4284-b82c-06d116649468" providerId="ADAL" clId="{FDB99F40-BED2-418F-ABD3-51468B5B65A0}" dt="2021-08-03T09:52:16.483" v="2299" actId="47"/>
        <pc:sldMkLst>
          <pc:docMk/>
          <pc:sldMk cId="2377111930" sldId="317"/>
        </pc:sldMkLst>
      </pc:sldChg>
      <pc:sldMasterChg chg="delSldLayout">
        <pc:chgData name="Michael Görög" userId="0e82e74e-db52-4284-b82c-06d116649468" providerId="ADAL" clId="{FDB99F40-BED2-418F-ABD3-51468B5B65A0}" dt="2021-08-03T09:53:17.259" v="2303" actId="47"/>
        <pc:sldMasterMkLst>
          <pc:docMk/>
          <pc:sldMasterMk cId="170458596" sldId="2147483660"/>
        </pc:sldMasterMkLst>
        <pc:sldLayoutChg chg="del">
          <pc:chgData name="Michael Görög" userId="0e82e74e-db52-4284-b82c-06d116649468" providerId="ADAL" clId="{FDB99F40-BED2-418F-ABD3-51468B5B65A0}" dt="2021-08-03T09:53:17.259" v="2303" actId="47"/>
          <pc:sldLayoutMkLst>
            <pc:docMk/>
            <pc:sldMasterMk cId="170458596" sldId="2147483660"/>
            <pc:sldLayoutMk cId="1610310067" sldId="2147483661"/>
          </pc:sldLayoutMkLst>
        </pc:sldLayoutChg>
      </pc:sldMasterChg>
    </pc:docChg>
  </pc:docChgLst>
  <pc:docChgLst>
    <pc:chgData name="Michael Görög" userId="0e82e74e-db52-4284-b82c-06d116649468" providerId="ADAL" clId="{D30EDCB4-0125-4A4F-BE11-D4B49F7748AF}"/>
    <pc:docChg chg="undo custSel addSld modSld">
      <pc:chgData name="Michael Görög" userId="0e82e74e-db52-4284-b82c-06d116649468" providerId="ADAL" clId="{D30EDCB4-0125-4A4F-BE11-D4B49F7748AF}" dt="2021-03-04T08:51:46.133" v="884" actId="20577"/>
      <pc:docMkLst>
        <pc:docMk/>
      </pc:docMkLst>
      <pc:sldChg chg="modSp mod">
        <pc:chgData name="Michael Görög" userId="0e82e74e-db52-4284-b82c-06d116649468" providerId="ADAL" clId="{D30EDCB4-0125-4A4F-BE11-D4B49F7748AF}" dt="2021-03-04T08:51:46.133" v="884" actId="20577"/>
        <pc:sldMkLst>
          <pc:docMk/>
          <pc:sldMk cId="163567475" sldId="266"/>
        </pc:sldMkLst>
        <pc:spChg chg="mod">
          <ac:chgData name="Michael Görög" userId="0e82e74e-db52-4284-b82c-06d116649468" providerId="ADAL" clId="{D30EDCB4-0125-4A4F-BE11-D4B49F7748AF}" dt="2021-03-04T08:51:46.133" v="884" actId="20577"/>
          <ac:spMkLst>
            <pc:docMk/>
            <pc:sldMk cId="163567475" sldId="266"/>
            <ac:spMk id="45" creationId="{62DD8385-3836-4258-A794-D1F10E439FA1}"/>
          </ac:spMkLst>
        </pc:spChg>
      </pc:sldChg>
      <pc:sldChg chg="addSp delSp modSp mod">
        <pc:chgData name="Michael Görög" userId="0e82e74e-db52-4284-b82c-06d116649468" providerId="ADAL" clId="{D30EDCB4-0125-4A4F-BE11-D4B49F7748AF}" dt="2021-03-04T08:40:03.809" v="144" actId="1076"/>
        <pc:sldMkLst>
          <pc:docMk/>
          <pc:sldMk cId="3720144569" sldId="289"/>
        </pc:sldMkLst>
        <pc:spChg chg="mod">
          <ac:chgData name="Michael Görög" userId="0e82e74e-db52-4284-b82c-06d116649468" providerId="ADAL" clId="{D30EDCB4-0125-4A4F-BE11-D4B49F7748AF}" dt="2021-03-04T08:39:07.604" v="138" actId="1037"/>
          <ac:spMkLst>
            <pc:docMk/>
            <pc:sldMk cId="3720144569" sldId="289"/>
            <ac:spMk id="11" creationId="{39C840CB-0BC8-4CAC-9BBC-FC0912BA52A0}"/>
          </ac:spMkLst>
        </pc:spChg>
        <pc:spChg chg="mod">
          <ac:chgData name="Michael Görög" userId="0e82e74e-db52-4284-b82c-06d116649468" providerId="ADAL" clId="{D30EDCB4-0125-4A4F-BE11-D4B49F7748AF}" dt="2021-03-04T08:39:07.604" v="138" actId="1037"/>
          <ac:spMkLst>
            <pc:docMk/>
            <pc:sldMk cId="3720144569" sldId="289"/>
            <ac:spMk id="15" creationId="{F93ED86A-1B6A-4A53-B995-4F2885265DE3}"/>
          </ac:spMkLst>
        </pc:spChg>
        <pc:spChg chg="mod">
          <ac:chgData name="Michael Görög" userId="0e82e74e-db52-4284-b82c-06d116649468" providerId="ADAL" clId="{D30EDCB4-0125-4A4F-BE11-D4B49F7748AF}" dt="2021-03-04T08:39:07.604" v="138" actId="1037"/>
          <ac:spMkLst>
            <pc:docMk/>
            <pc:sldMk cId="3720144569" sldId="289"/>
            <ac:spMk id="16" creationId="{422CC483-8781-4807-9FFC-78D9E28F72E4}"/>
          </ac:spMkLst>
        </pc:spChg>
        <pc:spChg chg="mod">
          <ac:chgData name="Michael Görög" userId="0e82e74e-db52-4284-b82c-06d116649468" providerId="ADAL" clId="{D30EDCB4-0125-4A4F-BE11-D4B49F7748AF}" dt="2021-03-04T08:39:07.604" v="138" actId="1037"/>
          <ac:spMkLst>
            <pc:docMk/>
            <pc:sldMk cId="3720144569" sldId="289"/>
            <ac:spMk id="18" creationId="{B1FCD699-1876-4789-836C-DD390B484D72}"/>
          </ac:spMkLst>
        </pc:spChg>
        <pc:spChg chg="mod">
          <ac:chgData name="Michael Görög" userId="0e82e74e-db52-4284-b82c-06d116649468" providerId="ADAL" clId="{D30EDCB4-0125-4A4F-BE11-D4B49F7748AF}" dt="2021-03-04T08:39:07.604" v="138" actId="1037"/>
          <ac:spMkLst>
            <pc:docMk/>
            <pc:sldMk cId="3720144569" sldId="289"/>
            <ac:spMk id="21" creationId="{A69015EF-421E-3640-A340-88C24CD0B0ED}"/>
          </ac:spMkLst>
        </pc:spChg>
        <pc:spChg chg="add mod">
          <ac:chgData name="Michael Görög" userId="0e82e74e-db52-4284-b82c-06d116649468" providerId="ADAL" clId="{D30EDCB4-0125-4A4F-BE11-D4B49F7748AF}" dt="2021-03-04T08:39:07.604" v="138" actId="1037"/>
          <ac:spMkLst>
            <pc:docMk/>
            <pc:sldMk cId="3720144569" sldId="289"/>
            <ac:spMk id="22" creationId="{7CFBF10E-246E-43C3-BA76-22F1D583B55C}"/>
          </ac:spMkLst>
        </pc:spChg>
        <pc:spChg chg="mod">
          <ac:chgData name="Michael Görög" userId="0e82e74e-db52-4284-b82c-06d116649468" providerId="ADAL" clId="{D30EDCB4-0125-4A4F-BE11-D4B49F7748AF}" dt="2021-03-04T08:39:07.604" v="138" actId="1037"/>
          <ac:spMkLst>
            <pc:docMk/>
            <pc:sldMk cId="3720144569" sldId="289"/>
            <ac:spMk id="23" creationId="{F66343EA-D431-DA4D-A6DE-73B360A255D8}"/>
          </ac:spMkLst>
        </pc:spChg>
        <pc:spChg chg="add mod">
          <ac:chgData name="Michael Görög" userId="0e82e74e-db52-4284-b82c-06d116649468" providerId="ADAL" clId="{D30EDCB4-0125-4A4F-BE11-D4B49F7748AF}" dt="2021-03-04T08:39:07.604" v="138" actId="1037"/>
          <ac:spMkLst>
            <pc:docMk/>
            <pc:sldMk cId="3720144569" sldId="289"/>
            <ac:spMk id="24" creationId="{42D33FB4-5256-4EB7-9809-230454CA078F}"/>
          </ac:spMkLst>
        </pc:spChg>
        <pc:spChg chg="mod">
          <ac:chgData name="Michael Görög" userId="0e82e74e-db52-4284-b82c-06d116649468" providerId="ADAL" clId="{D30EDCB4-0125-4A4F-BE11-D4B49F7748AF}" dt="2021-03-04T08:39:07.604" v="138" actId="1037"/>
          <ac:spMkLst>
            <pc:docMk/>
            <pc:sldMk cId="3720144569" sldId="289"/>
            <ac:spMk id="25" creationId="{3A08618B-1036-DE44-A852-7D64F3738994}"/>
          </ac:spMkLst>
        </pc:spChg>
        <pc:spChg chg="mod">
          <ac:chgData name="Michael Görög" userId="0e82e74e-db52-4284-b82c-06d116649468" providerId="ADAL" clId="{D30EDCB4-0125-4A4F-BE11-D4B49F7748AF}" dt="2021-03-04T08:39:07.604" v="138" actId="1037"/>
          <ac:spMkLst>
            <pc:docMk/>
            <pc:sldMk cId="3720144569" sldId="289"/>
            <ac:spMk id="26" creationId="{235CF00A-F6F4-4C19-9317-6A67D685D20B}"/>
          </ac:spMkLst>
        </pc:spChg>
        <pc:spChg chg="add mod">
          <ac:chgData name="Michael Görög" userId="0e82e74e-db52-4284-b82c-06d116649468" providerId="ADAL" clId="{D30EDCB4-0125-4A4F-BE11-D4B49F7748AF}" dt="2021-03-04T08:39:04.096" v="111" actId="571"/>
          <ac:spMkLst>
            <pc:docMk/>
            <pc:sldMk cId="3720144569" sldId="289"/>
            <ac:spMk id="28" creationId="{34A1E36E-0625-4D21-9D51-E078958A3DB5}"/>
          </ac:spMkLst>
        </pc:spChg>
        <pc:spChg chg="add mod">
          <ac:chgData name="Michael Görög" userId="0e82e74e-db52-4284-b82c-06d116649468" providerId="ADAL" clId="{D30EDCB4-0125-4A4F-BE11-D4B49F7748AF}" dt="2021-03-04T08:39:04.096" v="111" actId="571"/>
          <ac:spMkLst>
            <pc:docMk/>
            <pc:sldMk cId="3720144569" sldId="289"/>
            <ac:spMk id="29" creationId="{5C2D704A-AE6F-4989-9B1C-B433C0F0ADE9}"/>
          </ac:spMkLst>
        </pc:spChg>
        <pc:spChg chg="add mod">
          <ac:chgData name="Michael Görög" userId="0e82e74e-db52-4284-b82c-06d116649468" providerId="ADAL" clId="{D30EDCB4-0125-4A4F-BE11-D4B49F7748AF}" dt="2021-03-04T08:39:04.096" v="111" actId="571"/>
          <ac:spMkLst>
            <pc:docMk/>
            <pc:sldMk cId="3720144569" sldId="289"/>
            <ac:spMk id="30" creationId="{6FACD694-7D5F-45C9-B941-838EAF339D58}"/>
          </ac:spMkLst>
        </pc:spChg>
        <pc:spChg chg="add mod">
          <ac:chgData name="Michael Görög" userId="0e82e74e-db52-4284-b82c-06d116649468" providerId="ADAL" clId="{D30EDCB4-0125-4A4F-BE11-D4B49F7748AF}" dt="2021-03-04T08:39:04.096" v="111" actId="571"/>
          <ac:spMkLst>
            <pc:docMk/>
            <pc:sldMk cId="3720144569" sldId="289"/>
            <ac:spMk id="31" creationId="{CCC1F403-C1D7-4B18-B1F4-17E3A7463731}"/>
          </ac:spMkLst>
        </pc:spChg>
        <pc:spChg chg="add mod">
          <ac:chgData name="Michael Görög" userId="0e82e74e-db52-4284-b82c-06d116649468" providerId="ADAL" clId="{D30EDCB4-0125-4A4F-BE11-D4B49F7748AF}" dt="2021-03-04T08:39:04.096" v="111" actId="571"/>
          <ac:spMkLst>
            <pc:docMk/>
            <pc:sldMk cId="3720144569" sldId="289"/>
            <ac:spMk id="34" creationId="{20F07BFE-67A4-4135-9C51-A7C2F4A7F5A5}"/>
          </ac:spMkLst>
        </pc:spChg>
        <pc:spChg chg="add mod">
          <ac:chgData name="Michael Görög" userId="0e82e74e-db52-4284-b82c-06d116649468" providerId="ADAL" clId="{D30EDCB4-0125-4A4F-BE11-D4B49F7748AF}" dt="2021-03-04T08:39:04.096" v="111" actId="571"/>
          <ac:spMkLst>
            <pc:docMk/>
            <pc:sldMk cId="3720144569" sldId="289"/>
            <ac:spMk id="35" creationId="{32CFFEDB-022D-44AD-B1B0-1CA4A238B8B7}"/>
          </ac:spMkLst>
        </pc:spChg>
        <pc:spChg chg="add mod">
          <ac:chgData name="Michael Görög" userId="0e82e74e-db52-4284-b82c-06d116649468" providerId="ADAL" clId="{D30EDCB4-0125-4A4F-BE11-D4B49F7748AF}" dt="2021-03-04T08:39:04.096" v="111" actId="571"/>
          <ac:spMkLst>
            <pc:docMk/>
            <pc:sldMk cId="3720144569" sldId="289"/>
            <ac:spMk id="38" creationId="{F1E559ED-E7E3-4A88-A379-8B930FBEDCAB}"/>
          </ac:spMkLst>
        </pc:spChg>
        <pc:spChg chg="add mod">
          <ac:chgData name="Michael Görög" userId="0e82e74e-db52-4284-b82c-06d116649468" providerId="ADAL" clId="{D30EDCB4-0125-4A4F-BE11-D4B49F7748AF}" dt="2021-03-04T08:39:04.096" v="111" actId="571"/>
          <ac:spMkLst>
            <pc:docMk/>
            <pc:sldMk cId="3720144569" sldId="289"/>
            <ac:spMk id="39" creationId="{28FB60A3-0E4E-4B4D-8E89-3692ADAD9871}"/>
          </ac:spMkLst>
        </pc:spChg>
        <pc:spChg chg="add mod">
          <ac:chgData name="Michael Görög" userId="0e82e74e-db52-4284-b82c-06d116649468" providerId="ADAL" clId="{D30EDCB4-0125-4A4F-BE11-D4B49F7748AF}" dt="2021-03-04T08:39:04.096" v="111" actId="571"/>
          <ac:spMkLst>
            <pc:docMk/>
            <pc:sldMk cId="3720144569" sldId="289"/>
            <ac:spMk id="41" creationId="{32154F61-E1ED-4EFB-A2B2-ADE30CE4EDE8}"/>
          </ac:spMkLst>
        </pc:spChg>
        <pc:spChg chg="add mod">
          <ac:chgData name="Michael Görög" userId="0e82e74e-db52-4284-b82c-06d116649468" providerId="ADAL" clId="{D30EDCB4-0125-4A4F-BE11-D4B49F7748AF}" dt="2021-03-04T08:39:04.096" v="111" actId="571"/>
          <ac:spMkLst>
            <pc:docMk/>
            <pc:sldMk cId="3720144569" sldId="289"/>
            <ac:spMk id="42" creationId="{CE741292-7EB6-4FF9-935F-DB786FE83BC1}"/>
          </ac:spMkLst>
        </pc:spChg>
        <pc:picChg chg="add mod">
          <ac:chgData name="Michael Görög" userId="0e82e74e-db52-4284-b82c-06d116649468" providerId="ADAL" clId="{D30EDCB4-0125-4A4F-BE11-D4B49F7748AF}" dt="2021-03-04T08:40:03.809" v="144" actId="1076"/>
          <ac:picMkLst>
            <pc:docMk/>
            <pc:sldMk cId="3720144569" sldId="289"/>
            <ac:picMk id="3" creationId="{685CFFB8-1E70-4F24-928F-105E8EB24FE0}"/>
          </ac:picMkLst>
        </pc:picChg>
        <pc:picChg chg="mod">
          <ac:chgData name="Michael Görög" userId="0e82e74e-db52-4284-b82c-06d116649468" providerId="ADAL" clId="{D30EDCB4-0125-4A4F-BE11-D4B49F7748AF}" dt="2021-03-04T08:39:07.604" v="138" actId="1037"/>
          <ac:picMkLst>
            <pc:docMk/>
            <pc:sldMk cId="3720144569" sldId="289"/>
            <ac:picMk id="12" creationId="{13B10747-2854-422A-8F39-A2C379BB3299}"/>
          </ac:picMkLst>
        </pc:picChg>
        <pc:picChg chg="mod">
          <ac:chgData name="Michael Görög" userId="0e82e74e-db52-4284-b82c-06d116649468" providerId="ADAL" clId="{D30EDCB4-0125-4A4F-BE11-D4B49F7748AF}" dt="2021-03-04T08:39:07.604" v="138" actId="1037"/>
          <ac:picMkLst>
            <pc:docMk/>
            <pc:sldMk cId="3720144569" sldId="289"/>
            <ac:picMk id="13" creationId="{F814C90F-9306-49C3-877C-4F6C663CFA7D}"/>
          </ac:picMkLst>
        </pc:picChg>
        <pc:picChg chg="mod">
          <ac:chgData name="Michael Görög" userId="0e82e74e-db52-4284-b82c-06d116649468" providerId="ADAL" clId="{D30EDCB4-0125-4A4F-BE11-D4B49F7748AF}" dt="2021-03-04T08:39:07.604" v="138" actId="1037"/>
          <ac:picMkLst>
            <pc:docMk/>
            <pc:sldMk cId="3720144569" sldId="289"/>
            <ac:picMk id="17" creationId="{FEADFFFF-ECBD-4CC5-9CE5-819ABD190C6D}"/>
          </ac:picMkLst>
        </pc:picChg>
        <pc:picChg chg="add del mod">
          <ac:chgData name="Michael Görög" userId="0e82e74e-db52-4284-b82c-06d116649468" providerId="ADAL" clId="{D30EDCB4-0125-4A4F-BE11-D4B49F7748AF}" dt="2021-03-04T08:39:14.244" v="139" actId="478"/>
          <ac:picMkLst>
            <pc:docMk/>
            <pc:sldMk cId="3720144569" sldId="289"/>
            <ac:picMk id="27" creationId="{BC6A6B62-7193-41DF-9CF8-5F5EE696A8F0}"/>
          </ac:picMkLst>
        </pc:picChg>
        <pc:picChg chg="add mod">
          <ac:chgData name="Michael Görög" userId="0e82e74e-db52-4284-b82c-06d116649468" providerId="ADAL" clId="{D30EDCB4-0125-4A4F-BE11-D4B49F7748AF}" dt="2021-03-04T08:39:04.096" v="111" actId="571"/>
          <ac:picMkLst>
            <pc:docMk/>
            <pc:sldMk cId="3720144569" sldId="289"/>
            <ac:picMk id="32" creationId="{7910B581-261D-4B49-9088-B806ED8EFF60}"/>
          </ac:picMkLst>
        </pc:picChg>
        <pc:picChg chg="add mod">
          <ac:chgData name="Michael Görög" userId="0e82e74e-db52-4284-b82c-06d116649468" providerId="ADAL" clId="{D30EDCB4-0125-4A4F-BE11-D4B49F7748AF}" dt="2021-03-04T08:39:04.096" v="111" actId="571"/>
          <ac:picMkLst>
            <pc:docMk/>
            <pc:sldMk cId="3720144569" sldId="289"/>
            <ac:picMk id="33" creationId="{8472452A-DC9E-4492-BB21-186E46B80C35}"/>
          </ac:picMkLst>
        </pc:picChg>
        <pc:picChg chg="add mod">
          <ac:chgData name="Michael Görög" userId="0e82e74e-db52-4284-b82c-06d116649468" providerId="ADAL" clId="{D30EDCB4-0125-4A4F-BE11-D4B49F7748AF}" dt="2021-03-04T08:39:04.096" v="111" actId="571"/>
          <ac:picMkLst>
            <pc:docMk/>
            <pc:sldMk cId="3720144569" sldId="289"/>
            <ac:picMk id="36" creationId="{F896F32C-4307-47B5-9AF6-1D288033BDE7}"/>
          </ac:picMkLst>
        </pc:picChg>
        <pc:picChg chg="mod">
          <ac:chgData name="Michael Görög" userId="0e82e74e-db52-4284-b82c-06d116649468" providerId="ADAL" clId="{D30EDCB4-0125-4A4F-BE11-D4B49F7748AF}" dt="2021-03-04T08:39:07.604" v="138" actId="1037"/>
          <ac:picMkLst>
            <pc:docMk/>
            <pc:sldMk cId="3720144569" sldId="289"/>
            <ac:picMk id="37" creationId="{3EE822A0-1000-467B-94BC-73D9AF54ABC6}"/>
          </ac:picMkLst>
        </pc:picChg>
        <pc:picChg chg="add mod">
          <ac:chgData name="Michael Görög" userId="0e82e74e-db52-4284-b82c-06d116649468" providerId="ADAL" clId="{D30EDCB4-0125-4A4F-BE11-D4B49F7748AF}" dt="2021-03-04T08:39:04.096" v="111" actId="571"/>
          <ac:picMkLst>
            <pc:docMk/>
            <pc:sldMk cId="3720144569" sldId="289"/>
            <ac:picMk id="40" creationId="{440220F9-9096-4899-8930-38FDD45C9BB6}"/>
          </ac:picMkLst>
        </pc:picChg>
        <pc:picChg chg="add mod">
          <ac:chgData name="Michael Görög" userId="0e82e74e-db52-4284-b82c-06d116649468" providerId="ADAL" clId="{D30EDCB4-0125-4A4F-BE11-D4B49F7748AF}" dt="2021-03-04T08:39:04.096" v="111" actId="571"/>
          <ac:picMkLst>
            <pc:docMk/>
            <pc:sldMk cId="3720144569" sldId="289"/>
            <ac:picMk id="43" creationId="{8984971E-7030-4D52-B726-AF08A29AE1BD}"/>
          </ac:picMkLst>
        </pc:picChg>
      </pc:sldChg>
      <pc:sldChg chg="modSp mod">
        <pc:chgData name="Michael Görög" userId="0e82e74e-db52-4284-b82c-06d116649468" providerId="ADAL" clId="{D30EDCB4-0125-4A4F-BE11-D4B49F7748AF}" dt="2021-03-04T08:48:30.029" v="424" actId="790"/>
        <pc:sldMkLst>
          <pc:docMk/>
          <pc:sldMk cId="452699073" sldId="292"/>
        </pc:sldMkLst>
        <pc:spChg chg="mod">
          <ac:chgData name="Michael Görög" userId="0e82e74e-db52-4284-b82c-06d116649468" providerId="ADAL" clId="{D30EDCB4-0125-4A4F-BE11-D4B49F7748AF}" dt="2021-03-04T08:48:24.841" v="423" actId="790"/>
          <ac:spMkLst>
            <pc:docMk/>
            <pc:sldMk cId="452699073" sldId="292"/>
            <ac:spMk id="9" creationId="{3F8A0E39-B802-254C-B172-63FEC6CB1C4F}"/>
          </ac:spMkLst>
        </pc:spChg>
        <pc:spChg chg="mod">
          <ac:chgData name="Michael Görög" userId="0e82e74e-db52-4284-b82c-06d116649468" providerId="ADAL" clId="{D30EDCB4-0125-4A4F-BE11-D4B49F7748AF}" dt="2021-03-04T08:48:30.029" v="424" actId="790"/>
          <ac:spMkLst>
            <pc:docMk/>
            <pc:sldMk cId="452699073" sldId="292"/>
            <ac:spMk id="11" creationId="{8042E774-092F-2147-97C7-A596263DF02C}"/>
          </ac:spMkLst>
        </pc:spChg>
      </pc:sldChg>
      <pc:sldChg chg="addSp delSp modSp add mod setBg">
        <pc:chgData name="Michael Görög" userId="0e82e74e-db52-4284-b82c-06d116649468" providerId="ADAL" clId="{D30EDCB4-0125-4A4F-BE11-D4B49F7748AF}" dt="2021-03-04T08:48:15.783" v="422" actId="313"/>
        <pc:sldMkLst>
          <pc:docMk/>
          <pc:sldMk cId="2905481680" sldId="313"/>
        </pc:sldMkLst>
        <pc:spChg chg="mod">
          <ac:chgData name="Michael Görög" userId="0e82e74e-db52-4284-b82c-06d116649468" providerId="ADAL" clId="{D30EDCB4-0125-4A4F-BE11-D4B49F7748AF}" dt="2021-03-04T08:48:15.783" v="422" actId="313"/>
          <ac:spMkLst>
            <pc:docMk/>
            <pc:sldMk cId="2905481680" sldId="313"/>
            <ac:spMk id="9" creationId="{3F8A0E39-B802-254C-B172-63FEC6CB1C4F}"/>
          </ac:spMkLst>
        </pc:spChg>
        <pc:spChg chg="mod">
          <ac:chgData name="Michael Görög" userId="0e82e74e-db52-4284-b82c-06d116649468" providerId="ADAL" clId="{D30EDCB4-0125-4A4F-BE11-D4B49F7748AF}" dt="2021-03-04T08:40:46.762" v="167" actId="20577"/>
          <ac:spMkLst>
            <pc:docMk/>
            <pc:sldMk cId="2905481680" sldId="313"/>
            <ac:spMk id="10" creationId="{822B17F6-EB32-4C47-8892-B97D4F102151}"/>
          </ac:spMkLst>
        </pc:spChg>
        <pc:spChg chg="mod">
          <ac:chgData name="Michael Görög" userId="0e82e74e-db52-4284-b82c-06d116649468" providerId="ADAL" clId="{D30EDCB4-0125-4A4F-BE11-D4B49F7748AF}" dt="2021-03-04T08:41:20.236" v="168"/>
          <ac:spMkLst>
            <pc:docMk/>
            <pc:sldMk cId="2905481680" sldId="313"/>
            <ac:spMk id="11" creationId="{8042E774-092F-2147-97C7-A596263DF02C}"/>
          </ac:spMkLst>
        </pc:spChg>
        <pc:picChg chg="add mod">
          <ac:chgData name="Michael Görög" userId="0e82e74e-db52-4284-b82c-06d116649468" providerId="ADAL" clId="{D30EDCB4-0125-4A4F-BE11-D4B49F7748AF}" dt="2021-03-04T08:44:52.194" v="398" actId="1076"/>
          <ac:picMkLst>
            <pc:docMk/>
            <pc:sldMk cId="2905481680" sldId="313"/>
            <ac:picMk id="3" creationId="{0B8D5087-9C13-4A71-8E6C-BAB3DD226960}"/>
          </ac:picMkLst>
        </pc:picChg>
        <pc:picChg chg="del">
          <ac:chgData name="Michael Görög" userId="0e82e74e-db52-4284-b82c-06d116649468" providerId="ADAL" clId="{D30EDCB4-0125-4A4F-BE11-D4B49F7748AF}" dt="2021-03-04T08:44:14.315" v="391" actId="478"/>
          <ac:picMkLst>
            <pc:docMk/>
            <pc:sldMk cId="2905481680" sldId="313"/>
            <ac:picMk id="4" creationId="{22CDF22E-506A-4311-8284-2045660D74BB}"/>
          </ac:picMkLst>
        </pc:picChg>
      </pc:sldChg>
      <pc:sldChg chg="addSp delSp modSp add mod">
        <pc:chgData name="Michael Görög" userId="0e82e74e-db52-4284-b82c-06d116649468" providerId="ADAL" clId="{D30EDCB4-0125-4A4F-BE11-D4B49F7748AF}" dt="2021-03-04T08:51:36.804" v="883" actId="20577"/>
        <pc:sldMkLst>
          <pc:docMk/>
          <pc:sldMk cId="1532064524" sldId="314"/>
        </pc:sldMkLst>
        <pc:spChg chg="del mod">
          <ac:chgData name="Michael Görög" userId="0e82e74e-db52-4284-b82c-06d116649468" providerId="ADAL" clId="{D30EDCB4-0125-4A4F-BE11-D4B49F7748AF}" dt="2021-03-04T08:46:06.811" v="406" actId="478"/>
          <ac:spMkLst>
            <pc:docMk/>
            <pc:sldMk cId="1532064524" sldId="314"/>
            <ac:spMk id="9" creationId="{3F8A0E39-B802-254C-B172-63FEC6CB1C4F}"/>
          </ac:spMkLst>
        </pc:spChg>
        <pc:spChg chg="mod">
          <ac:chgData name="Michael Görög" userId="0e82e74e-db52-4284-b82c-06d116649468" providerId="ADAL" clId="{D30EDCB4-0125-4A4F-BE11-D4B49F7748AF}" dt="2021-03-04T08:43:18.635" v="333" actId="20577"/>
          <ac:spMkLst>
            <pc:docMk/>
            <pc:sldMk cId="1532064524" sldId="314"/>
            <ac:spMk id="10" creationId="{822B17F6-EB32-4C47-8892-B97D4F102151}"/>
          </ac:spMkLst>
        </pc:spChg>
        <pc:spChg chg="mod">
          <ac:chgData name="Michael Görög" userId="0e82e74e-db52-4284-b82c-06d116649468" providerId="ADAL" clId="{D30EDCB4-0125-4A4F-BE11-D4B49F7748AF}" dt="2021-03-04T08:43:29.548" v="383" actId="20577"/>
          <ac:spMkLst>
            <pc:docMk/>
            <pc:sldMk cId="1532064524" sldId="314"/>
            <ac:spMk id="11" creationId="{8042E774-092F-2147-97C7-A596263DF02C}"/>
          </ac:spMkLst>
        </pc:spChg>
        <pc:spChg chg="add del">
          <ac:chgData name="Michael Görög" userId="0e82e74e-db52-4284-b82c-06d116649468" providerId="ADAL" clId="{D30EDCB4-0125-4A4F-BE11-D4B49F7748AF}" dt="2021-03-04T08:46:40.676" v="411" actId="478"/>
          <ac:spMkLst>
            <pc:docMk/>
            <pc:sldMk cId="1532064524" sldId="314"/>
            <ac:spMk id="13" creationId="{E5947029-45D1-46D8-8D5B-ACC63ECE7EE3}"/>
          </ac:spMkLst>
        </pc:spChg>
        <pc:spChg chg="add mod">
          <ac:chgData name="Michael Görög" userId="0e82e74e-db52-4284-b82c-06d116649468" providerId="ADAL" clId="{D30EDCB4-0125-4A4F-BE11-D4B49F7748AF}" dt="2021-03-04T08:50:13.988" v="597" actId="14100"/>
          <ac:spMkLst>
            <pc:docMk/>
            <pc:sldMk cId="1532064524" sldId="314"/>
            <ac:spMk id="15" creationId="{70711E4E-0A34-41E2-B9EF-39C76C65E323}"/>
          </ac:spMkLst>
        </pc:spChg>
        <pc:spChg chg="add mod">
          <ac:chgData name="Michael Görög" userId="0e82e74e-db52-4284-b82c-06d116649468" providerId="ADAL" clId="{D30EDCB4-0125-4A4F-BE11-D4B49F7748AF}" dt="2021-03-04T08:50:41.413" v="720" actId="20577"/>
          <ac:spMkLst>
            <pc:docMk/>
            <pc:sldMk cId="1532064524" sldId="314"/>
            <ac:spMk id="16" creationId="{09F69B77-665C-4820-8356-724CEA665273}"/>
          </ac:spMkLst>
        </pc:spChg>
        <pc:spChg chg="add mod">
          <ac:chgData name="Michael Görög" userId="0e82e74e-db52-4284-b82c-06d116649468" providerId="ADAL" clId="{D30EDCB4-0125-4A4F-BE11-D4B49F7748AF}" dt="2021-03-04T08:51:12.261" v="819" actId="20577"/>
          <ac:spMkLst>
            <pc:docMk/>
            <pc:sldMk cId="1532064524" sldId="314"/>
            <ac:spMk id="17" creationId="{4EA6BED2-14D8-43CA-829E-06A809685BB0}"/>
          </ac:spMkLst>
        </pc:spChg>
        <pc:spChg chg="add mod">
          <ac:chgData name="Michael Görög" userId="0e82e74e-db52-4284-b82c-06d116649468" providerId="ADAL" clId="{D30EDCB4-0125-4A4F-BE11-D4B49F7748AF}" dt="2021-03-04T08:51:36.804" v="883" actId="20577"/>
          <ac:spMkLst>
            <pc:docMk/>
            <pc:sldMk cId="1532064524" sldId="314"/>
            <ac:spMk id="18" creationId="{CDC0281D-7B42-4AA0-ACDB-0D09CBE31DA8}"/>
          </ac:spMkLst>
        </pc:spChg>
        <pc:picChg chg="del">
          <ac:chgData name="Michael Görög" userId="0e82e74e-db52-4284-b82c-06d116649468" providerId="ADAL" clId="{D30EDCB4-0125-4A4F-BE11-D4B49F7748AF}" dt="2021-03-04T08:43:47.668" v="384" actId="478"/>
          <ac:picMkLst>
            <pc:docMk/>
            <pc:sldMk cId="1532064524" sldId="314"/>
            <ac:picMk id="2" creationId="{B296C26A-B088-4651-9166-FC88EF91F826}"/>
          </ac:picMkLst>
        </pc:picChg>
        <pc:picChg chg="add del mod">
          <ac:chgData name="Michael Görög" userId="0e82e74e-db52-4284-b82c-06d116649468" providerId="ADAL" clId="{D30EDCB4-0125-4A4F-BE11-D4B49F7748AF}" dt="2021-03-04T08:44:04.812" v="390" actId="478"/>
          <ac:picMkLst>
            <pc:docMk/>
            <pc:sldMk cId="1532064524" sldId="314"/>
            <ac:picMk id="7" creationId="{23E9D9C2-3258-4CF0-A7F4-A9B85071563E}"/>
          </ac:picMkLst>
        </pc:picChg>
        <pc:picChg chg="add mod">
          <ac:chgData name="Michael Görög" userId="0e82e74e-db52-4284-b82c-06d116649468" providerId="ADAL" clId="{D30EDCB4-0125-4A4F-BE11-D4B49F7748AF}" dt="2021-03-04T08:45:59.300" v="402" actId="1076"/>
          <ac:picMkLst>
            <pc:docMk/>
            <pc:sldMk cId="1532064524" sldId="314"/>
            <ac:picMk id="12" creationId="{FB149D9E-B851-4C3B-9CFE-7E9CDB705262}"/>
          </ac:picMkLst>
        </pc:picChg>
        <pc:picChg chg="add mod">
          <ac:chgData name="Michael Görög" userId="0e82e74e-db52-4284-b82c-06d116649468" providerId="ADAL" clId="{D30EDCB4-0125-4A4F-BE11-D4B49F7748AF}" dt="2021-03-04T08:48:43.683" v="430" actId="1076"/>
          <ac:picMkLst>
            <pc:docMk/>
            <pc:sldMk cId="1532064524" sldId="314"/>
            <ac:picMk id="1026" creationId="{C60C6874-F194-46D1-A6AF-2E0D044FF71A}"/>
          </ac:picMkLst>
        </pc:picChg>
        <pc:picChg chg="add mod">
          <ac:chgData name="Michael Görög" userId="0e82e74e-db52-4284-b82c-06d116649468" providerId="ADAL" clId="{D30EDCB4-0125-4A4F-BE11-D4B49F7748AF}" dt="2021-03-04T08:48:47.507" v="432" actId="1076"/>
          <ac:picMkLst>
            <pc:docMk/>
            <pc:sldMk cId="1532064524" sldId="314"/>
            <ac:picMk id="1028" creationId="{2D228361-F9F5-4B92-BB69-0BA7C7F268F2}"/>
          </ac:picMkLst>
        </pc:picChg>
        <pc:picChg chg="add mod">
          <ac:chgData name="Michael Görög" userId="0e82e74e-db52-4284-b82c-06d116649468" providerId="ADAL" clId="{D30EDCB4-0125-4A4F-BE11-D4B49F7748AF}" dt="2021-03-04T08:50:47.088" v="736" actId="1036"/>
          <ac:picMkLst>
            <pc:docMk/>
            <pc:sldMk cId="1532064524" sldId="314"/>
            <ac:picMk id="1030" creationId="{7AE69AA7-ACAA-47B3-B498-4233AB5554A2}"/>
          </ac:picMkLst>
        </pc:picChg>
        <pc:picChg chg="add mod">
          <ac:chgData name="Michael Görög" userId="0e82e74e-db52-4284-b82c-06d116649468" providerId="ADAL" clId="{D30EDCB4-0125-4A4F-BE11-D4B49F7748AF}" dt="2021-03-04T08:51:14.132" v="820" actId="1076"/>
          <ac:picMkLst>
            <pc:docMk/>
            <pc:sldMk cId="1532064524" sldId="314"/>
            <ac:picMk id="1032" creationId="{051EE559-578E-4405-8989-F83C63134744}"/>
          </ac:picMkLst>
        </pc:picChg>
      </pc:sldChg>
    </pc:docChg>
  </pc:docChgLst>
  <pc:docChgLst>
    <pc:chgData name="Michael" userId="0e82e74e-db52-4284-b82c-06d116649468" providerId="ADAL" clId="{E9B67FD4-366E-4628-B922-0C2540CEF5C8}"/>
    <pc:docChg chg="modSld">
      <pc:chgData name="Michael" userId="0e82e74e-db52-4284-b82c-06d116649468" providerId="ADAL" clId="{E9B67FD4-366E-4628-B922-0C2540CEF5C8}" dt="2021-01-17T23:45:43.067" v="0" actId="14100"/>
      <pc:docMkLst>
        <pc:docMk/>
      </pc:docMkLst>
      <pc:sldChg chg="modSp mod">
        <pc:chgData name="Michael" userId="0e82e74e-db52-4284-b82c-06d116649468" providerId="ADAL" clId="{E9B67FD4-366E-4628-B922-0C2540CEF5C8}" dt="2021-01-17T23:45:43.067" v="0" actId="14100"/>
        <pc:sldMkLst>
          <pc:docMk/>
          <pc:sldMk cId="3857358020" sldId="295"/>
        </pc:sldMkLst>
        <pc:spChg chg="mod">
          <ac:chgData name="Michael" userId="0e82e74e-db52-4284-b82c-06d116649468" providerId="ADAL" clId="{E9B67FD4-366E-4628-B922-0C2540CEF5C8}" dt="2021-01-17T23:45:43.067" v="0" actId="14100"/>
          <ac:spMkLst>
            <pc:docMk/>
            <pc:sldMk cId="3857358020" sldId="295"/>
            <ac:spMk id="11" creationId="{8042E774-092F-2147-97C7-A596263DF02C}"/>
          </ac:spMkLst>
        </pc:spChg>
      </pc:sldChg>
    </pc:docChg>
  </pc:docChgLst>
  <pc:docChgLst>
    <pc:chgData name="Michael" userId="ecc451aa-8430-4bec-9096-4cbc1aa122f2" providerId="ADAL" clId="{B805AD92-46CA-4CDC-838E-0F3A6E1CCF9A}"/>
    <pc:docChg chg="modSld sldOrd">
      <pc:chgData name="Michael" userId="ecc451aa-8430-4bec-9096-4cbc1aa122f2" providerId="ADAL" clId="{B805AD92-46CA-4CDC-838E-0F3A6E1CCF9A}" dt="2020-06-23T14:48:42.287" v="70" actId="14100"/>
      <pc:docMkLst>
        <pc:docMk/>
      </pc:docMkLst>
      <pc:sldChg chg="modSp">
        <pc:chgData name="Michael" userId="ecc451aa-8430-4bec-9096-4cbc1aa122f2" providerId="ADAL" clId="{B805AD92-46CA-4CDC-838E-0F3A6E1CCF9A}" dt="2020-06-23T14:48:42.287" v="70" actId="14100"/>
        <pc:sldMkLst>
          <pc:docMk/>
          <pc:sldMk cId="2784521761" sldId="258"/>
        </pc:sldMkLst>
        <pc:spChg chg="mod">
          <ac:chgData name="Michael" userId="ecc451aa-8430-4bec-9096-4cbc1aa122f2" providerId="ADAL" clId="{B805AD92-46CA-4CDC-838E-0F3A6E1CCF9A}" dt="2020-06-23T14:48:42.287" v="70" actId="14100"/>
          <ac:spMkLst>
            <pc:docMk/>
            <pc:sldMk cId="2784521761" sldId="258"/>
            <ac:spMk id="12" creationId="{FB553647-5978-4D4F-9F13-9F23A85D51F8}"/>
          </ac:spMkLst>
        </pc:spChg>
      </pc:sldChg>
      <pc:sldChg chg="modSp">
        <pc:chgData name="Michael" userId="ecc451aa-8430-4bec-9096-4cbc1aa122f2" providerId="ADAL" clId="{B805AD92-46CA-4CDC-838E-0F3A6E1CCF9A}" dt="2020-06-23T14:45:53.219" v="67" actId="20577"/>
        <pc:sldMkLst>
          <pc:docMk/>
          <pc:sldMk cId="9839376" sldId="259"/>
        </pc:sldMkLst>
        <pc:spChg chg="mod">
          <ac:chgData name="Michael" userId="ecc451aa-8430-4bec-9096-4cbc1aa122f2" providerId="ADAL" clId="{B805AD92-46CA-4CDC-838E-0F3A6E1CCF9A}" dt="2020-06-23T14:45:53.219" v="67" actId="20577"/>
          <ac:spMkLst>
            <pc:docMk/>
            <pc:sldMk cId="9839376" sldId="259"/>
            <ac:spMk id="12" creationId="{FB553647-5978-4D4F-9F13-9F23A85D51F8}"/>
          </ac:spMkLst>
        </pc:spChg>
      </pc:sldChg>
      <pc:sldChg chg="ord">
        <pc:chgData name="Michael" userId="ecc451aa-8430-4bec-9096-4cbc1aa122f2" providerId="ADAL" clId="{B805AD92-46CA-4CDC-838E-0F3A6E1CCF9A}" dt="2020-06-23T14:48:22.344" v="69"/>
        <pc:sldMkLst>
          <pc:docMk/>
          <pc:sldMk cId="1650162852" sldId="300"/>
        </pc:sldMkLst>
      </pc:sldChg>
    </pc:docChg>
  </pc:docChgLst>
  <pc:docChgLst>
    <pc:chgData name="Michael Görög" userId="0e82e74e-db52-4284-b82c-06d116649468" providerId="ADAL" clId="{97CB39C7-FC00-45CF-BABE-25A462F71B40}"/>
    <pc:docChg chg="delSld">
      <pc:chgData name="Michael Görög" userId="0e82e74e-db52-4284-b82c-06d116649468" providerId="ADAL" clId="{97CB39C7-FC00-45CF-BABE-25A462F71B40}" dt="2021-01-15T12:53:11.112" v="0" actId="2696"/>
      <pc:docMkLst>
        <pc:docMk/>
      </pc:docMkLst>
      <pc:sldChg chg="del">
        <pc:chgData name="Michael Görög" userId="0e82e74e-db52-4284-b82c-06d116649468" providerId="ADAL" clId="{97CB39C7-FC00-45CF-BABE-25A462F71B40}" dt="2021-01-15T12:53:11.112" v="0" actId="2696"/>
        <pc:sldMkLst>
          <pc:docMk/>
          <pc:sldMk cId="530359082" sldId="310"/>
        </pc:sldMkLst>
      </pc:sldChg>
    </pc:docChg>
  </pc:docChgLst>
  <pc:docChgLst>
    <pc:chgData name="Michael Görög" userId="0e82e74e-db52-4284-b82c-06d116649468" providerId="ADAL" clId="{FA657A98-4559-4C09-8122-71D6C42C005D}"/>
    <pc:docChg chg="custSel addSld modSld sldOrd">
      <pc:chgData name="Michael Görög" userId="0e82e74e-db52-4284-b82c-06d116649468" providerId="ADAL" clId="{FA657A98-4559-4C09-8122-71D6C42C005D}" dt="2021-06-21T12:36:43.078" v="1002" actId="20577"/>
      <pc:docMkLst>
        <pc:docMk/>
      </pc:docMkLst>
      <pc:sldChg chg="modSp mod">
        <pc:chgData name="Michael Görög" userId="0e82e74e-db52-4284-b82c-06d116649468" providerId="ADAL" clId="{FA657A98-4559-4C09-8122-71D6C42C005D}" dt="2021-06-21T11:45:03.988" v="12" actId="20577"/>
        <pc:sldMkLst>
          <pc:docMk/>
          <pc:sldMk cId="452699073" sldId="292"/>
        </pc:sldMkLst>
        <pc:spChg chg="mod">
          <ac:chgData name="Michael Görög" userId="0e82e74e-db52-4284-b82c-06d116649468" providerId="ADAL" clId="{FA657A98-4559-4C09-8122-71D6C42C005D}" dt="2021-06-21T11:45:03.988" v="12" actId="20577"/>
          <ac:spMkLst>
            <pc:docMk/>
            <pc:sldMk cId="452699073" sldId="292"/>
            <ac:spMk id="9" creationId="{3F8A0E39-B802-254C-B172-63FEC6CB1C4F}"/>
          </ac:spMkLst>
        </pc:spChg>
      </pc:sldChg>
      <pc:sldChg chg="addSp modSp mod ord">
        <pc:chgData name="Michael Görög" userId="0e82e74e-db52-4284-b82c-06d116649468" providerId="ADAL" clId="{FA657A98-4559-4C09-8122-71D6C42C005D}" dt="2021-06-21T12:30:03.707" v="174" actId="20577"/>
        <pc:sldMkLst>
          <pc:docMk/>
          <pc:sldMk cId="1790327753" sldId="298"/>
        </pc:sldMkLst>
        <pc:spChg chg="add mod">
          <ac:chgData name="Michael Görög" userId="0e82e74e-db52-4284-b82c-06d116649468" providerId="ADAL" clId="{FA657A98-4559-4C09-8122-71D6C42C005D}" dt="2021-06-21T12:30:03.707" v="174" actId="20577"/>
          <ac:spMkLst>
            <pc:docMk/>
            <pc:sldMk cId="1790327753" sldId="298"/>
            <ac:spMk id="4" creationId="{CAFACE06-8342-4228-A2F3-D6CED2433A4E}"/>
          </ac:spMkLst>
        </pc:spChg>
        <pc:spChg chg="mod">
          <ac:chgData name="Michael Görög" userId="0e82e74e-db52-4284-b82c-06d116649468" providerId="ADAL" clId="{FA657A98-4559-4C09-8122-71D6C42C005D}" dt="2021-06-21T12:28:54.756" v="42" actId="20577"/>
          <ac:spMkLst>
            <pc:docMk/>
            <pc:sldMk cId="1790327753" sldId="298"/>
            <ac:spMk id="10" creationId="{822B17F6-EB32-4C47-8892-B97D4F102151}"/>
          </ac:spMkLst>
        </pc:spChg>
      </pc:sldChg>
      <pc:sldChg chg="modSp mod">
        <pc:chgData name="Michael Görög" userId="0e82e74e-db52-4284-b82c-06d116649468" providerId="ADAL" clId="{FA657A98-4559-4C09-8122-71D6C42C005D}" dt="2021-06-21T12:33:45.253" v="574" actId="790"/>
        <pc:sldMkLst>
          <pc:docMk/>
          <pc:sldMk cId="1532064524" sldId="314"/>
        </pc:sldMkLst>
        <pc:spChg chg="mod">
          <ac:chgData name="Michael Görög" userId="0e82e74e-db52-4284-b82c-06d116649468" providerId="ADAL" clId="{FA657A98-4559-4C09-8122-71D6C42C005D}" dt="2021-06-21T12:33:45.253" v="574" actId="790"/>
          <ac:spMkLst>
            <pc:docMk/>
            <pc:sldMk cId="1532064524" sldId="314"/>
            <ac:spMk id="11" creationId="{8042E774-092F-2147-97C7-A596263DF02C}"/>
          </ac:spMkLst>
        </pc:spChg>
      </pc:sldChg>
      <pc:sldChg chg="addSp delSp modSp add mod ord">
        <pc:chgData name="Michael Görög" userId="0e82e74e-db52-4284-b82c-06d116649468" providerId="ADAL" clId="{FA657A98-4559-4C09-8122-71D6C42C005D}" dt="2021-06-21T12:33:08.884" v="573" actId="20577"/>
        <pc:sldMkLst>
          <pc:docMk/>
          <pc:sldMk cId="2829265245" sldId="315"/>
        </pc:sldMkLst>
        <pc:spChg chg="mod">
          <ac:chgData name="Michael Görög" userId="0e82e74e-db52-4284-b82c-06d116649468" providerId="ADAL" clId="{FA657A98-4559-4C09-8122-71D6C42C005D}" dt="2021-06-21T12:30:35.662" v="217" actId="20577"/>
          <ac:spMkLst>
            <pc:docMk/>
            <pc:sldMk cId="2829265245" sldId="315"/>
            <ac:spMk id="10" creationId="{822B17F6-EB32-4C47-8892-B97D4F102151}"/>
          </ac:spMkLst>
        </pc:spChg>
        <pc:spChg chg="mod">
          <ac:chgData name="Michael Görög" userId="0e82e74e-db52-4284-b82c-06d116649468" providerId="ADAL" clId="{FA657A98-4559-4C09-8122-71D6C42C005D}" dt="2021-06-21T12:33:03.277" v="572" actId="20577"/>
          <ac:spMkLst>
            <pc:docMk/>
            <pc:sldMk cId="2829265245" sldId="315"/>
            <ac:spMk id="11" creationId="{8042E774-092F-2147-97C7-A596263DF02C}"/>
          </ac:spMkLst>
        </pc:spChg>
        <pc:spChg chg="mod">
          <ac:chgData name="Michael Görög" userId="0e82e74e-db52-4284-b82c-06d116649468" providerId="ADAL" clId="{FA657A98-4559-4C09-8122-71D6C42C005D}" dt="2021-06-21T12:33:08.884" v="573" actId="20577"/>
          <ac:spMkLst>
            <pc:docMk/>
            <pc:sldMk cId="2829265245" sldId="315"/>
            <ac:spMk id="12" creationId="{FB553647-5978-4D4F-9F13-9F23A85D51F8}"/>
          </ac:spMkLst>
        </pc:spChg>
        <pc:picChg chg="add mod">
          <ac:chgData name="Michael Görög" userId="0e82e74e-db52-4284-b82c-06d116649468" providerId="ADAL" clId="{FA657A98-4559-4C09-8122-71D6C42C005D}" dt="2021-06-21T12:31:10.427" v="223" actId="1076"/>
          <ac:picMkLst>
            <pc:docMk/>
            <pc:sldMk cId="2829265245" sldId="315"/>
            <ac:picMk id="3" creationId="{E70AFB6D-48CA-43BA-8E90-ECD6F1517070}"/>
          </ac:picMkLst>
        </pc:picChg>
        <pc:picChg chg="del">
          <ac:chgData name="Michael Görög" userId="0e82e74e-db52-4284-b82c-06d116649468" providerId="ADAL" clId="{FA657A98-4559-4C09-8122-71D6C42C005D}" dt="2021-06-21T12:30:37.396" v="218" actId="478"/>
          <ac:picMkLst>
            <pc:docMk/>
            <pc:sldMk cId="2829265245" sldId="315"/>
            <ac:picMk id="9" creationId="{730B99B3-C664-4990-B689-BFDD190FB656}"/>
          </ac:picMkLst>
        </pc:picChg>
        <pc:picChg chg="del">
          <ac:chgData name="Michael Görög" userId="0e82e74e-db52-4284-b82c-06d116649468" providerId="ADAL" clId="{FA657A98-4559-4C09-8122-71D6C42C005D}" dt="2021-06-21T12:31:57.099" v="393" actId="478"/>
          <ac:picMkLst>
            <pc:docMk/>
            <pc:sldMk cId="2829265245" sldId="315"/>
            <ac:picMk id="16" creationId="{D9EC4805-9BCF-4D0E-8A12-CDE5A9703BA3}"/>
          </ac:picMkLst>
        </pc:picChg>
        <pc:picChg chg="del">
          <ac:chgData name="Michael Görög" userId="0e82e74e-db52-4284-b82c-06d116649468" providerId="ADAL" clId="{FA657A98-4559-4C09-8122-71D6C42C005D}" dt="2021-06-21T12:31:58.396" v="395" actId="478"/>
          <ac:picMkLst>
            <pc:docMk/>
            <pc:sldMk cId="2829265245" sldId="315"/>
            <ac:picMk id="18" creationId="{F0F9A1DA-B4E4-4E90-9D87-60292ACF9254}"/>
          </ac:picMkLst>
        </pc:picChg>
        <pc:picChg chg="del">
          <ac:chgData name="Michael Görög" userId="0e82e74e-db52-4284-b82c-06d116649468" providerId="ADAL" clId="{FA657A98-4559-4C09-8122-71D6C42C005D}" dt="2021-06-21T12:31:57.707" v="394" actId="478"/>
          <ac:picMkLst>
            <pc:docMk/>
            <pc:sldMk cId="2829265245" sldId="315"/>
            <ac:picMk id="22" creationId="{E389BB39-959E-488E-B661-095D53B39F33}"/>
          </ac:picMkLst>
        </pc:picChg>
      </pc:sldChg>
      <pc:sldChg chg="addSp delSp modSp add mod ord">
        <pc:chgData name="Michael Görög" userId="0e82e74e-db52-4284-b82c-06d116649468" providerId="ADAL" clId="{FA657A98-4559-4C09-8122-71D6C42C005D}" dt="2021-06-21T12:36:43.078" v="1002" actId="20577"/>
        <pc:sldMkLst>
          <pc:docMk/>
          <pc:sldMk cId="2715944117" sldId="316"/>
        </pc:sldMkLst>
        <pc:spChg chg="add mod">
          <ac:chgData name="Michael Görög" userId="0e82e74e-db52-4284-b82c-06d116649468" providerId="ADAL" clId="{FA657A98-4559-4C09-8122-71D6C42C005D}" dt="2021-06-21T12:36:43.078" v="1002" actId="20577"/>
          <ac:spMkLst>
            <pc:docMk/>
            <pc:sldMk cId="2715944117" sldId="316"/>
            <ac:spMk id="7" creationId="{7F388F76-066F-465A-B8E9-D9A6188E228E}"/>
          </ac:spMkLst>
        </pc:spChg>
        <pc:spChg chg="mod">
          <ac:chgData name="Michael Görög" userId="0e82e74e-db52-4284-b82c-06d116649468" providerId="ADAL" clId="{FA657A98-4559-4C09-8122-71D6C42C005D}" dt="2021-06-21T12:34:20.164" v="596" actId="20577"/>
          <ac:spMkLst>
            <pc:docMk/>
            <pc:sldMk cId="2715944117" sldId="316"/>
            <ac:spMk id="10" creationId="{822B17F6-EB32-4C47-8892-B97D4F102151}"/>
          </ac:spMkLst>
        </pc:spChg>
        <pc:spChg chg="mod">
          <ac:chgData name="Michael Görög" userId="0e82e74e-db52-4284-b82c-06d116649468" providerId="ADAL" clId="{FA657A98-4559-4C09-8122-71D6C42C005D}" dt="2021-06-21T12:34:39.191" v="689" actId="20577"/>
          <ac:spMkLst>
            <pc:docMk/>
            <pc:sldMk cId="2715944117" sldId="316"/>
            <ac:spMk id="11" creationId="{8042E774-092F-2147-97C7-A596263DF02C}"/>
          </ac:spMkLst>
        </pc:spChg>
        <pc:spChg chg="del mod">
          <ac:chgData name="Michael Görög" userId="0e82e74e-db52-4284-b82c-06d116649468" providerId="ADAL" clId="{FA657A98-4559-4C09-8122-71D6C42C005D}" dt="2021-06-21T12:35:34.037" v="709" actId="478"/>
          <ac:spMkLst>
            <pc:docMk/>
            <pc:sldMk cId="2715944117" sldId="316"/>
            <ac:spMk id="12" creationId="{FB553647-5978-4D4F-9F13-9F23A85D51F8}"/>
          </ac:spMkLst>
        </pc:spChg>
        <pc:picChg chg="del">
          <ac:chgData name="Michael Görög" userId="0e82e74e-db52-4284-b82c-06d116649468" providerId="ADAL" clId="{FA657A98-4559-4C09-8122-71D6C42C005D}" dt="2021-06-21T12:34:22.285" v="597" actId="478"/>
          <ac:picMkLst>
            <pc:docMk/>
            <pc:sldMk cId="2715944117" sldId="316"/>
            <ac:picMk id="3" creationId="{E70AFB6D-48CA-43BA-8E90-ECD6F1517070}"/>
          </ac:picMkLst>
        </pc:picChg>
      </pc:sldChg>
    </pc:docChg>
  </pc:docChgLst>
  <pc:docChgLst>
    <pc:chgData name="Michael Görög" userId="ecc451aa-8430-4bec-9096-4cbc1aa122f2" providerId="ADAL" clId="{28D46D1C-DB65-48D7-AFF0-39608A4904AE}"/>
    <pc:docChg chg="undo custSel addSld delSld modSld sldOrd addMainMaster">
      <pc:chgData name="Michael Görög" userId="ecc451aa-8430-4bec-9096-4cbc1aa122f2" providerId="ADAL" clId="{28D46D1C-DB65-48D7-AFF0-39608A4904AE}" dt="2020-06-24T06:49:00.098" v="7796" actId="20577"/>
      <pc:docMkLst>
        <pc:docMk/>
      </pc:docMkLst>
      <pc:sldChg chg="modSp mod">
        <pc:chgData name="Michael Görög" userId="ecc451aa-8430-4bec-9096-4cbc1aa122f2" providerId="ADAL" clId="{28D46D1C-DB65-48D7-AFF0-39608A4904AE}" dt="2020-06-24T06:46:15.022" v="7688" actId="207"/>
        <pc:sldMkLst>
          <pc:docMk/>
          <pc:sldMk cId="2784521761" sldId="258"/>
        </pc:sldMkLst>
        <pc:spChg chg="mod">
          <ac:chgData name="Michael Görög" userId="ecc451aa-8430-4bec-9096-4cbc1aa122f2" providerId="ADAL" clId="{28D46D1C-DB65-48D7-AFF0-39608A4904AE}" dt="2020-06-24T06:46:15.022" v="7688" actId="207"/>
          <ac:spMkLst>
            <pc:docMk/>
            <pc:sldMk cId="2784521761" sldId="258"/>
            <ac:spMk id="12" creationId="{FB553647-5978-4D4F-9F13-9F23A85D51F8}"/>
          </ac:spMkLst>
        </pc:spChg>
      </pc:sldChg>
      <pc:sldChg chg="addSp delSp modSp mod ord">
        <pc:chgData name="Michael Görög" userId="ecc451aa-8430-4bec-9096-4cbc1aa122f2" providerId="ADAL" clId="{28D46D1C-DB65-48D7-AFF0-39608A4904AE}" dt="2020-06-23T10:25:42.569" v="4575" actId="20577"/>
        <pc:sldMkLst>
          <pc:docMk/>
          <pc:sldMk cId="9839376" sldId="259"/>
        </pc:sldMkLst>
        <pc:spChg chg="mod">
          <ac:chgData name="Michael Görög" userId="ecc451aa-8430-4bec-9096-4cbc1aa122f2" providerId="ADAL" clId="{28D46D1C-DB65-48D7-AFF0-39608A4904AE}" dt="2020-06-23T10:25:42.569" v="4575" actId="20577"/>
          <ac:spMkLst>
            <pc:docMk/>
            <pc:sldMk cId="9839376" sldId="259"/>
            <ac:spMk id="10" creationId="{822B17F6-EB32-4C47-8892-B97D4F102151}"/>
          </ac:spMkLst>
        </pc:spChg>
        <pc:spChg chg="mod">
          <ac:chgData name="Michael Görög" userId="ecc451aa-8430-4bec-9096-4cbc1aa122f2" providerId="ADAL" clId="{28D46D1C-DB65-48D7-AFF0-39608A4904AE}" dt="2020-06-23T08:25:28.799" v="2115" actId="20577"/>
          <ac:spMkLst>
            <pc:docMk/>
            <pc:sldMk cId="9839376" sldId="259"/>
            <ac:spMk id="11" creationId="{8042E774-092F-2147-97C7-A596263DF02C}"/>
          </ac:spMkLst>
        </pc:spChg>
        <pc:spChg chg="mod">
          <ac:chgData name="Michael Görög" userId="ecc451aa-8430-4bec-9096-4cbc1aa122f2" providerId="ADAL" clId="{28D46D1C-DB65-48D7-AFF0-39608A4904AE}" dt="2020-06-23T08:26:22.544" v="2291" actId="14100"/>
          <ac:spMkLst>
            <pc:docMk/>
            <pc:sldMk cId="9839376" sldId="259"/>
            <ac:spMk id="12" creationId="{FB553647-5978-4D4F-9F13-9F23A85D51F8}"/>
          </ac:spMkLst>
        </pc:spChg>
        <pc:spChg chg="add mod">
          <ac:chgData name="Michael Görög" userId="ecc451aa-8430-4bec-9096-4cbc1aa122f2" providerId="ADAL" clId="{28D46D1C-DB65-48D7-AFF0-39608A4904AE}" dt="2020-06-23T08:27:53.919" v="2355" actId="1076"/>
          <ac:spMkLst>
            <pc:docMk/>
            <pc:sldMk cId="9839376" sldId="259"/>
            <ac:spMk id="21" creationId="{88D59413-D500-4987-B24F-26AA463ACAF1}"/>
          </ac:spMkLst>
        </pc:spChg>
        <pc:spChg chg="add mod">
          <ac:chgData name="Michael Görög" userId="ecc451aa-8430-4bec-9096-4cbc1aa122f2" providerId="ADAL" clId="{28D46D1C-DB65-48D7-AFF0-39608A4904AE}" dt="2020-06-23T08:28:11.756" v="2360" actId="20577"/>
          <ac:spMkLst>
            <pc:docMk/>
            <pc:sldMk cId="9839376" sldId="259"/>
            <ac:spMk id="23" creationId="{759D025C-8ABB-4353-9A2D-292BD15A9C2C}"/>
          </ac:spMkLst>
        </pc:spChg>
        <pc:spChg chg="add mod">
          <ac:chgData name="Michael Görög" userId="ecc451aa-8430-4bec-9096-4cbc1aa122f2" providerId="ADAL" clId="{28D46D1C-DB65-48D7-AFF0-39608A4904AE}" dt="2020-06-23T08:28:22.376" v="2370" actId="20577"/>
          <ac:spMkLst>
            <pc:docMk/>
            <pc:sldMk cId="9839376" sldId="259"/>
            <ac:spMk id="25" creationId="{334EB37A-AB13-40C6-B620-6A588605338F}"/>
          </ac:spMkLst>
        </pc:spChg>
        <pc:spChg chg="add mod">
          <ac:chgData name="Michael Görög" userId="ecc451aa-8430-4bec-9096-4cbc1aa122f2" providerId="ADAL" clId="{28D46D1C-DB65-48D7-AFF0-39608A4904AE}" dt="2020-06-23T08:28:38.560" v="2384" actId="20577"/>
          <ac:spMkLst>
            <pc:docMk/>
            <pc:sldMk cId="9839376" sldId="259"/>
            <ac:spMk id="27" creationId="{2AE9555C-680E-4256-A5E0-DD1562EF8632}"/>
          </ac:spMkLst>
        </pc:spChg>
        <pc:spChg chg="add mod">
          <ac:chgData name="Michael Görög" userId="ecc451aa-8430-4bec-9096-4cbc1aa122f2" providerId="ADAL" clId="{28D46D1C-DB65-48D7-AFF0-39608A4904AE}" dt="2020-06-23T08:28:57.070" v="2404" actId="1076"/>
          <ac:spMkLst>
            <pc:docMk/>
            <pc:sldMk cId="9839376" sldId="259"/>
            <ac:spMk id="29" creationId="{933AAEB7-3CFB-4C92-8670-1391ED7F5871}"/>
          </ac:spMkLst>
        </pc:spChg>
        <pc:spChg chg="add mod">
          <ac:chgData name="Michael Görög" userId="ecc451aa-8430-4bec-9096-4cbc1aa122f2" providerId="ADAL" clId="{28D46D1C-DB65-48D7-AFF0-39608A4904AE}" dt="2020-06-23T08:29:07.448" v="2423" actId="20577"/>
          <ac:spMkLst>
            <pc:docMk/>
            <pc:sldMk cId="9839376" sldId="259"/>
            <ac:spMk id="31" creationId="{DE765EAF-045E-4CF6-B555-EA49DA553C6B}"/>
          </ac:spMkLst>
        </pc:spChg>
        <pc:picChg chg="add mod">
          <ac:chgData name="Michael Görög" userId="ecc451aa-8430-4bec-9096-4cbc1aa122f2" providerId="ADAL" clId="{28D46D1C-DB65-48D7-AFF0-39608A4904AE}" dt="2020-06-23T08:24:20.046" v="1898" actId="1076"/>
          <ac:picMkLst>
            <pc:docMk/>
            <pc:sldMk cId="9839376" sldId="259"/>
            <ac:picMk id="2" creationId="{6D6F90FE-7FA0-4732-ABF3-CC5C85722D75}"/>
          </ac:picMkLst>
        </pc:picChg>
        <pc:picChg chg="add mod">
          <ac:chgData name="Michael Görög" userId="ecc451aa-8430-4bec-9096-4cbc1aa122f2" providerId="ADAL" clId="{28D46D1C-DB65-48D7-AFF0-39608A4904AE}" dt="2020-06-23T08:27:16.399" v="2332" actId="1038"/>
          <ac:picMkLst>
            <pc:docMk/>
            <pc:sldMk cId="9839376" sldId="259"/>
            <ac:picMk id="3" creationId="{166CE9EA-4A90-4686-BD78-64F8B7297A02}"/>
          </ac:picMkLst>
        </pc:picChg>
        <pc:picChg chg="add mod">
          <ac:chgData name="Michael Görög" userId="ecc451aa-8430-4bec-9096-4cbc1aa122f2" providerId="ADAL" clId="{28D46D1C-DB65-48D7-AFF0-39608A4904AE}" dt="2020-06-23T08:27:16.399" v="2332" actId="1038"/>
          <ac:picMkLst>
            <pc:docMk/>
            <pc:sldMk cId="9839376" sldId="259"/>
            <ac:picMk id="4" creationId="{3365181E-6679-4114-8BDE-349EBD0DB230}"/>
          </ac:picMkLst>
        </pc:picChg>
        <pc:picChg chg="add mod">
          <ac:chgData name="Michael Görög" userId="ecc451aa-8430-4bec-9096-4cbc1aa122f2" providerId="ADAL" clId="{28D46D1C-DB65-48D7-AFF0-39608A4904AE}" dt="2020-06-23T08:27:16.399" v="2332" actId="1038"/>
          <ac:picMkLst>
            <pc:docMk/>
            <pc:sldMk cId="9839376" sldId="259"/>
            <ac:picMk id="5" creationId="{B8945B7C-1071-4BB2-8970-69413AD8CB63}"/>
          </ac:picMkLst>
        </pc:picChg>
        <pc:picChg chg="add mod">
          <ac:chgData name="Michael Görög" userId="ecc451aa-8430-4bec-9096-4cbc1aa122f2" providerId="ADAL" clId="{28D46D1C-DB65-48D7-AFF0-39608A4904AE}" dt="2020-06-23T08:27:16.399" v="2332" actId="1038"/>
          <ac:picMkLst>
            <pc:docMk/>
            <pc:sldMk cId="9839376" sldId="259"/>
            <ac:picMk id="6" creationId="{7A7EE5B4-E6E2-44E2-877E-E632AE2D53A4}"/>
          </ac:picMkLst>
        </pc:picChg>
        <pc:picChg chg="add mod">
          <ac:chgData name="Michael Görög" userId="ecc451aa-8430-4bec-9096-4cbc1aa122f2" providerId="ADAL" clId="{28D46D1C-DB65-48D7-AFF0-39608A4904AE}" dt="2020-06-23T08:29:11.390" v="2424" actId="1076"/>
          <ac:picMkLst>
            <pc:docMk/>
            <pc:sldMk cId="9839376" sldId="259"/>
            <ac:picMk id="7" creationId="{A5BA3F5C-1273-47BB-81CC-25D9665B5BCF}"/>
          </ac:picMkLst>
        </pc:picChg>
        <pc:picChg chg="del">
          <ac:chgData name="Michael Görög" userId="ecc451aa-8430-4bec-9096-4cbc1aa122f2" providerId="ADAL" clId="{28D46D1C-DB65-48D7-AFF0-39608A4904AE}" dt="2020-06-23T08:23:45.087" v="1888" actId="478"/>
          <ac:picMkLst>
            <pc:docMk/>
            <pc:sldMk cId="9839376" sldId="259"/>
            <ac:picMk id="13" creationId="{08D8F0A5-B8D5-C741-993B-77AE54AE1FAD}"/>
          </ac:picMkLst>
        </pc:picChg>
        <pc:picChg chg="add mod">
          <ac:chgData name="Michael Görög" userId="ecc451aa-8430-4bec-9096-4cbc1aa122f2" providerId="ADAL" clId="{28D46D1C-DB65-48D7-AFF0-39608A4904AE}" dt="2020-06-23T08:27:22.638" v="2333" actId="1076"/>
          <ac:picMkLst>
            <pc:docMk/>
            <pc:sldMk cId="9839376" sldId="259"/>
            <ac:picMk id="19" creationId="{9B8BA3B5-85EC-47F6-892D-6B6BB0D5DE1B}"/>
          </ac:picMkLst>
        </pc:picChg>
      </pc:sldChg>
      <pc:sldChg chg="addSp mod ord modShow">
        <pc:chgData name="Michael Görög" userId="ecc451aa-8430-4bec-9096-4cbc1aa122f2" providerId="ADAL" clId="{28D46D1C-DB65-48D7-AFF0-39608A4904AE}" dt="2020-06-23T16:33:29.157" v="7661" actId="729"/>
        <pc:sldMkLst>
          <pc:docMk/>
          <pc:sldMk cId="1040910355" sldId="260"/>
        </pc:sldMkLst>
        <pc:picChg chg="add">
          <ac:chgData name="Michael Görög" userId="ecc451aa-8430-4bec-9096-4cbc1aa122f2" providerId="ADAL" clId="{28D46D1C-DB65-48D7-AFF0-39608A4904AE}" dt="2020-06-23T08:48:12.944" v="2822" actId="22"/>
          <ac:picMkLst>
            <pc:docMk/>
            <pc:sldMk cId="1040910355" sldId="260"/>
            <ac:picMk id="2" creationId="{B296C26A-B088-4651-9166-FC88EF91F826}"/>
          </ac:picMkLst>
        </pc:picChg>
      </pc:sldChg>
      <pc:sldChg chg="mod modShow">
        <pc:chgData name="Michael Görög" userId="ecc451aa-8430-4bec-9096-4cbc1aa122f2" providerId="ADAL" clId="{28D46D1C-DB65-48D7-AFF0-39608A4904AE}" dt="2020-06-23T16:33:29.157" v="7661" actId="729"/>
        <pc:sldMkLst>
          <pc:docMk/>
          <pc:sldMk cId="2436789913" sldId="261"/>
        </pc:sldMkLst>
      </pc:sldChg>
      <pc:sldChg chg="addSp delSp modSp mod ord">
        <pc:chgData name="Michael Görög" userId="ecc451aa-8430-4bec-9096-4cbc1aa122f2" providerId="ADAL" clId="{28D46D1C-DB65-48D7-AFF0-39608A4904AE}" dt="2020-06-23T07:59:59.766" v="543" actId="1035"/>
        <pc:sldMkLst>
          <pc:docMk/>
          <pc:sldMk cId="4226996221" sldId="262"/>
        </pc:sldMkLst>
        <pc:spChg chg="add mod">
          <ac:chgData name="Michael Görög" userId="ecc451aa-8430-4bec-9096-4cbc1aa122f2" providerId="ADAL" clId="{28D46D1C-DB65-48D7-AFF0-39608A4904AE}" dt="2020-06-23T07:59:59.766" v="543" actId="1035"/>
          <ac:spMkLst>
            <pc:docMk/>
            <pc:sldMk cId="4226996221" sldId="262"/>
            <ac:spMk id="3" creationId="{76938405-6640-4720-863F-E57BFF4F81F3}"/>
          </ac:spMkLst>
        </pc:spChg>
        <pc:spChg chg="mod">
          <ac:chgData name="Michael Görög" userId="ecc451aa-8430-4bec-9096-4cbc1aa122f2" providerId="ADAL" clId="{28D46D1C-DB65-48D7-AFF0-39608A4904AE}" dt="2020-06-23T07:59:53.726" v="517" actId="1035"/>
          <ac:spMkLst>
            <pc:docMk/>
            <pc:sldMk cId="4226996221" sldId="262"/>
            <ac:spMk id="8" creationId="{571C82BB-47FD-804E-A0EB-C88770D4852F}"/>
          </ac:spMkLst>
        </pc:spChg>
        <pc:spChg chg="add mod">
          <ac:chgData name="Michael Görög" userId="ecc451aa-8430-4bec-9096-4cbc1aa122f2" providerId="ADAL" clId="{28D46D1C-DB65-48D7-AFF0-39608A4904AE}" dt="2020-06-23T07:59:59.766" v="543" actId="1035"/>
          <ac:spMkLst>
            <pc:docMk/>
            <pc:sldMk cId="4226996221" sldId="262"/>
            <ac:spMk id="13" creationId="{0A58F409-2827-49AD-979E-26BDED18834E}"/>
          </ac:spMkLst>
        </pc:spChg>
        <pc:spChg chg="add mod">
          <ac:chgData name="Michael Görög" userId="ecc451aa-8430-4bec-9096-4cbc1aa122f2" providerId="ADAL" clId="{28D46D1C-DB65-48D7-AFF0-39608A4904AE}" dt="2020-06-23T07:59:59.766" v="543" actId="1035"/>
          <ac:spMkLst>
            <pc:docMk/>
            <pc:sldMk cId="4226996221" sldId="262"/>
            <ac:spMk id="14" creationId="{9D500E8F-AE8B-457C-B526-9A7C9D0C1187}"/>
          </ac:spMkLst>
        </pc:spChg>
        <pc:spChg chg="add mod">
          <ac:chgData name="Michael Görög" userId="ecc451aa-8430-4bec-9096-4cbc1aa122f2" providerId="ADAL" clId="{28D46D1C-DB65-48D7-AFF0-39608A4904AE}" dt="2020-06-23T07:59:59.766" v="543" actId="1035"/>
          <ac:spMkLst>
            <pc:docMk/>
            <pc:sldMk cId="4226996221" sldId="262"/>
            <ac:spMk id="16" creationId="{5A12EEE2-9BC7-45EB-AF66-FBE78D78C8D3}"/>
          </ac:spMkLst>
        </pc:spChg>
        <pc:spChg chg="add mod">
          <ac:chgData name="Michael Görög" userId="ecc451aa-8430-4bec-9096-4cbc1aa122f2" providerId="ADAL" clId="{28D46D1C-DB65-48D7-AFF0-39608A4904AE}" dt="2020-06-23T07:59:59.766" v="543" actId="1035"/>
          <ac:spMkLst>
            <pc:docMk/>
            <pc:sldMk cId="4226996221" sldId="262"/>
            <ac:spMk id="18" creationId="{74C689E0-94F0-4469-86EC-435DC8E613E5}"/>
          </ac:spMkLst>
        </pc:spChg>
        <pc:spChg chg="add mod">
          <ac:chgData name="Michael Görög" userId="ecc451aa-8430-4bec-9096-4cbc1aa122f2" providerId="ADAL" clId="{28D46D1C-DB65-48D7-AFF0-39608A4904AE}" dt="2020-06-23T07:59:59.766" v="543" actId="1035"/>
          <ac:spMkLst>
            <pc:docMk/>
            <pc:sldMk cId="4226996221" sldId="262"/>
            <ac:spMk id="22" creationId="{762330E5-E49D-4DA7-A184-DC6E8984F43E}"/>
          </ac:spMkLst>
        </pc:spChg>
        <pc:spChg chg="add del mod">
          <ac:chgData name="Michael Görög" userId="ecc451aa-8430-4bec-9096-4cbc1aa122f2" providerId="ADAL" clId="{28D46D1C-DB65-48D7-AFF0-39608A4904AE}" dt="2020-06-23T07:59:51.198" v="516" actId="478"/>
          <ac:spMkLst>
            <pc:docMk/>
            <pc:sldMk cId="4226996221" sldId="262"/>
            <ac:spMk id="23" creationId="{9B46C62A-93F9-4CC4-A57C-0A1064117110}"/>
          </ac:spMkLst>
        </pc:spChg>
        <pc:spChg chg="mod topLvl">
          <ac:chgData name="Michael Görög" userId="ecc451aa-8430-4bec-9096-4cbc1aa122f2" providerId="ADAL" clId="{28D46D1C-DB65-48D7-AFF0-39608A4904AE}" dt="2020-06-23T07:59:59.766" v="543" actId="1035"/>
          <ac:spMkLst>
            <pc:docMk/>
            <pc:sldMk cId="4226996221" sldId="262"/>
            <ac:spMk id="56" creationId="{C249D754-7A42-40A3-A868-A20CD7E18B72}"/>
          </ac:spMkLst>
        </pc:spChg>
        <pc:spChg chg="del mod topLvl">
          <ac:chgData name="Michael Görög" userId="ecc451aa-8430-4bec-9096-4cbc1aa122f2" providerId="ADAL" clId="{28D46D1C-DB65-48D7-AFF0-39608A4904AE}" dt="2020-06-23T07:54:18.596" v="64" actId="478"/>
          <ac:spMkLst>
            <pc:docMk/>
            <pc:sldMk cId="4226996221" sldId="262"/>
            <ac:spMk id="60" creationId="{8AC95797-FB48-4A58-821E-4408E5153062}"/>
          </ac:spMkLst>
        </pc:spChg>
        <pc:spChg chg="mod topLvl">
          <ac:chgData name="Michael Görög" userId="ecc451aa-8430-4bec-9096-4cbc1aa122f2" providerId="ADAL" clId="{28D46D1C-DB65-48D7-AFF0-39608A4904AE}" dt="2020-06-23T07:59:59.766" v="543" actId="1035"/>
          <ac:spMkLst>
            <pc:docMk/>
            <pc:sldMk cId="4226996221" sldId="262"/>
            <ac:spMk id="64" creationId="{FE5EBDFA-62DD-4604-97AF-02A95B9A6B57}"/>
          </ac:spMkLst>
        </pc:spChg>
        <pc:spChg chg="mod">
          <ac:chgData name="Michael Görög" userId="ecc451aa-8430-4bec-9096-4cbc1aa122f2" providerId="ADAL" clId="{28D46D1C-DB65-48D7-AFF0-39608A4904AE}" dt="2020-06-23T07:59:59.766" v="543" actId="1035"/>
          <ac:spMkLst>
            <pc:docMk/>
            <pc:sldMk cId="4226996221" sldId="262"/>
            <ac:spMk id="68" creationId="{131F1DE1-0A0B-42A9-B677-820C1A27D3A5}"/>
          </ac:spMkLst>
        </pc:spChg>
        <pc:spChg chg="mod topLvl">
          <ac:chgData name="Michael Görög" userId="ecc451aa-8430-4bec-9096-4cbc1aa122f2" providerId="ADAL" clId="{28D46D1C-DB65-48D7-AFF0-39608A4904AE}" dt="2020-06-23T07:59:59.766" v="543" actId="1035"/>
          <ac:spMkLst>
            <pc:docMk/>
            <pc:sldMk cId="4226996221" sldId="262"/>
            <ac:spMk id="72" creationId="{4EF8D3F8-EB96-4274-9803-7F55BFB3F315}"/>
          </ac:spMkLst>
        </pc:spChg>
        <pc:spChg chg="mod topLvl">
          <ac:chgData name="Michael Görög" userId="ecc451aa-8430-4bec-9096-4cbc1aa122f2" providerId="ADAL" clId="{28D46D1C-DB65-48D7-AFF0-39608A4904AE}" dt="2020-06-23T07:59:59.766" v="543" actId="1035"/>
          <ac:spMkLst>
            <pc:docMk/>
            <pc:sldMk cId="4226996221" sldId="262"/>
            <ac:spMk id="76" creationId="{F4C88CC5-19B8-4776-9632-9264A417B916}"/>
          </ac:spMkLst>
        </pc:spChg>
        <pc:spChg chg="mod topLvl">
          <ac:chgData name="Michael Görög" userId="ecc451aa-8430-4bec-9096-4cbc1aa122f2" providerId="ADAL" clId="{28D46D1C-DB65-48D7-AFF0-39608A4904AE}" dt="2020-06-23T07:59:59.766" v="543" actId="1035"/>
          <ac:spMkLst>
            <pc:docMk/>
            <pc:sldMk cId="4226996221" sldId="262"/>
            <ac:spMk id="80" creationId="{8FC54A37-5C92-41E2-8203-932BC3BDAD8A}"/>
          </ac:spMkLst>
        </pc:spChg>
        <pc:spChg chg="mod">
          <ac:chgData name="Michael Görög" userId="ecc451aa-8430-4bec-9096-4cbc1aa122f2" providerId="ADAL" clId="{28D46D1C-DB65-48D7-AFF0-39608A4904AE}" dt="2020-06-23T07:59:59.766" v="543" actId="1035"/>
          <ac:spMkLst>
            <pc:docMk/>
            <pc:sldMk cId="4226996221" sldId="262"/>
            <ac:spMk id="96" creationId="{20A7B36A-0C81-4BB2-8709-46A2577D9344}"/>
          </ac:spMkLst>
        </pc:spChg>
        <pc:grpChg chg="del">
          <ac:chgData name="Michael Görög" userId="ecc451aa-8430-4bec-9096-4cbc1aa122f2" providerId="ADAL" clId="{28D46D1C-DB65-48D7-AFF0-39608A4904AE}" dt="2020-06-23T07:47:40.386" v="2" actId="165"/>
          <ac:grpSpMkLst>
            <pc:docMk/>
            <pc:sldMk cId="4226996221" sldId="262"/>
            <ac:grpSpMk id="55" creationId="{73C2CA39-291E-4FBB-9AF3-F83B5D86269A}"/>
          </ac:grpSpMkLst>
        </pc:grpChg>
        <pc:grpChg chg="del">
          <ac:chgData name="Michael Görög" userId="ecc451aa-8430-4bec-9096-4cbc1aa122f2" providerId="ADAL" clId="{28D46D1C-DB65-48D7-AFF0-39608A4904AE}" dt="2020-06-23T07:47:44.859" v="4" actId="165"/>
          <ac:grpSpMkLst>
            <pc:docMk/>
            <pc:sldMk cId="4226996221" sldId="262"/>
            <ac:grpSpMk id="59" creationId="{B733B180-E0AC-4FC8-8C45-B77152A97D9B}"/>
          </ac:grpSpMkLst>
        </pc:grpChg>
        <pc:grpChg chg="del">
          <ac:chgData name="Michael Görög" userId="ecc451aa-8430-4bec-9096-4cbc1aa122f2" providerId="ADAL" clId="{28D46D1C-DB65-48D7-AFF0-39608A4904AE}" dt="2020-06-23T07:47:35.675" v="0" actId="165"/>
          <ac:grpSpMkLst>
            <pc:docMk/>
            <pc:sldMk cId="4226996221" sldId="262"/>
            <ac:grpSpMk id="63" creationId="{6807B367-237F-4E70-97DC-D8D0837A969E}"/>
          </ac:grpSpMkLst>
        </pc:grpChg>
        <pc:grpChg chg="del">
          <ac:chgData name="Michael Görög" userId="ecc451aa-8430-4bec-9096-4cbc1aa122f2" providerId="ADAL" clId="{28D46D1C-DB65-48D7-AFF0-39608A4904AE}" dt="2020-06-23T07:47:59.132" v="10" actId="165"/>
          <ac:grpSpMkLst>
            <pc:docMk/>
            <pc:sldMk cId="4226996221" sldId="262"/>
            <ac:grpSpMk id="71" creationId="{1D5598FF-8D01-41C6-9C63-EC93940FF1FD}"/>
          </ac:grpSpMkLst>
        </pc:grpChg>
        <pc:grpChg chg="del">
          <ac:chgData name="Michael Görög" userId="ecc451aa-8430-4bec-9096-4cbc1aa122f2" providerId="ADAL" clId="{28D46D1C-DB65-48D7-AFF0-39608A4904AE}" dt="2020-06-23T07:47:49.141" v="6" actId="165"/>
          <ac:grpSpMkLst>
            <pc:docMk/>
            <pc:sldMk cId="4226996221" sldId="262"/>
            <ac:grpSpMk id="75" creationId="{F27B7802-AB15-43ED-919B-074E54A7B809}"/>
          </ac:grpSpMkLst>
        </pc:grpChg>
        <pc:grpChg chg="del">
          <ac:chgData name="Michael Görög" userId="ecc451aa-8430-4bec-9096-4cbc1aa122f2" providerId="ADAL" clId="{28D46D1C-DB65-48D7-AFF0-39608A4904AE}" dt="2020-06-23T07:47:53.937" v="8" actId="165"/>
          <ac:grpSpMkLst>
            <pc:docMk/>
            <pc:sldMk cId="4226996221" sldId="262"/>
            <ac:grpSpMk id="79" creationId="{BDE16711-177A-4F21-B0EE-73D1E724D91C}"/>
          </ac:grpSpMkLst>
        </pc:grpChg>
        <pc:picChg chg="add mod">
          <ac:chgData name="Michael Görög" userId="ecc451aa-8430-4bec-9096-4cbc1aa122f2" providerId="ADAL" clId="{28D46D1C-DB65-48D7-AFF0-39608A4904AE}" dt="2020-06-23T07:59:59.766" v="543" actId="1035"/>
          <ac:picMkLst>
            <pc:docMk/>
            <pc:sldMk cId="4226996221" sldId="262"/>
            <ac:picMk id="2" creationId="{F74E0C2B-FE62-40A1-BB58-4E3C41B69342}"/>
          </ac:picMkLst>
        </pc:picChg>
        <pc:picChg chg="add mod">
          <ac:chgData name="Michael Görög" userId="ecc451aa-8430-4bec-9096-4cbc1aa122f2" providerId="ADAL" clId="{28D46D1C-DB65-48D7-AFF0-39608A4904AE}" dt="2020-06-23T07:59:59.766" v="543" actId="1035"/>
          <ac:picMkLst>
            <pc:docMk/>
            <pc:sldMk cId="4226996221" sldId="262"/>
            <ac:picMk id="4" creationId="{AECF33CD-0E48-4ABD-B67F-B42E6E43BBE2}"/>
          </ac:picMkLst>
        </pc:picChg>
        <pc:picChg chg="add mod">
          <ac:chgData name="Michael Görög" userId="ecc451aa-8430-4bec-9096-4cbc1aa122f2" providerId="ADAL" clId="{28D46D1C-DB65-48D7-AFF0-39608A4904AE}" dt="2020-06-23T07:59:59.766" v="543" actId="1035"/>
          <ac:picMkLst>
            <pc:docMk/>
            <pc:sldMk cId="4226996221" sldId="262"/>
            <ac:picMk id="5" creationId="{1AC66060-D8CE-4A20-855F-A2CDAF253354}"/>
          </ac:picMkLst>
        </pc:picChg>
        <pc:picChg chg="add del mod">
          <ac:chgData name="Michael Görög" userId="ecc451aa-8430-4bec-9096-4cbc1aa122f2" providerId="ADAL" clId="{28D46D1C-DB65-48D7-AFF0-39608A4904AE}" dt="2020-06-23T07:53:51.636" v="58" actId="478"/>
          <ac:picMkLst>
            <pc:docMk/>
            <pc:sldMk cId="4226996221" sldId="262"/>
            <ac:picMk id="6" creationId="{158D738D-33EC-4D47-AA73-41CD33CFC4AB}"/>
          </ac:picMkLst>
        </pc:picChg>
        <pc:picChg chg="add mod">
          <ac:chgData name="Michael Görög" userId="ecc451aa-8430-4bec-9096-4cbc1aa122f2" providerId="ADAL" clId="{28D46D1C-DB65-48D7-AFF0-39608A4904AE}" dt="2020-06-23T07:59:59.766" v="543" actId="1035"/>
          <ac:picMkLst>
            <pc:docMk/>
            <pc:sldMk cId="4226996221" sldId="262"/>
            <ac:picMk id="7" creationId="{4826EF8A-15A9-4974-8382-B104E16B4872}"/>
          </ac:picMkLst>
        </pc:picChg>
        <pc:picChg chg="add mod">
          <ac:chgData name="Michael Görög" userId="ecc451aa-8430-4bec-9096-4cbc1aa122f2" providerId="ADAL" clId="{28D46D1C-DB65-48D7-AFF0-39608A4904AE}" dt="2020-06-23T07:59:59.766" v="543" actId="1035"/>
          <ac:picMkLst>
            <pc:docMk/>
            <pc:sldMk cId="4226996221" sldId="262"/>
            <ac:picMk id="9" creationId="{0922F48F-D719-4EC9-AC38-0EEC221E2230}"/>
          </ac:picMkLst>
        </pc:picChg>
        <pc:picChg chg="add mod">
          <ac:chgData name="Michael Görög" userId="ecc451aa-8430-4bec-9096-4cbc1aa122f2" providerId="ADAL" clId="{28D46D1C-DB65-48D7-AFF0-39608A4904AE}" dt="2020-06-23T07:59:59.766" v="543" actId="1035"/>
          <ac:picMkLst>
            <pc:docMk/>
            <pc:sldMk cId="4226996221" sldId="262"/>
            <ac:picMk id="11" creationId="{6E3396AD-6694-4580-8D77-CDEC9A71F92E}"/>
          </ac:picMkLst>
        </pc:picChg>
        <pc:picChg chg="del mod topLvl">
          <ac:chgData name="Michael Görög" userId="ecc451aa-8430-4bec-9096-4cbc1aa122f2" providerId="ADAL" clId="{28D46D1C-DB65-48D7-AFF0-39608A4904AE}" dt="2020-06-23T07:47:41.427" v="3" actId="478"/>
          <ac:picMkLst>
            <pc:docMk/>
            <pc:sldMk cId="4226996221" sldId="262"/>
            <ac:picMk id="57" creationId="{5B4D6826-1981-4D26-B790-3A6CC4686DD4}"/>
          </ac:picMkLst>
        </pc:picChg>
        <pc:picChg chg="del mod topLvl">
          <ac:chgData name="Michael Görög" userId="ecc451aa-8430-4bec-9096-4cbc1aa122f2" providerId="ADAL" clId="{28D46D1C-DB65-48D7-AFF0-39608A4904AE}" dt="2020-06-23T07:47:46.123" v="5" actId="478"/>
          <ac:picMkLst>
            <pc:docMk/>
            <pc:sldMk cId="4226996221" sldId="262"/>
            <ac:picMk id="61" creationId="{6CA11B5B-98BD-448F-95DE-21F497C02B29}"/>
          </ac:picMkLst>
        </pc:picChg>
        <pc:picChg chg="del mod topLvl">
          <ac:chgData name="Michael Görög" userId="ecc451aa-8430-4bec-9096-4cbc1aa122f2" providerId="ADAL" clId="{28D46D1C-DB65-48D7-AFF0-39608A4904AE}" dt="2020-06-23T07:47:37.028" v="1" actId="478"/>
          <ac:picMkLst>
            <pc:docMk/>
            <pc:sldMk cId="4226996221" sldId="262"/>
            <ac:picMk id="65" creationId="{766234EE-4831-412C-8119-19E3E3437866}"/>
          </ac:picMkLst>
        </pc:picChg>
        <pc:picChg chg="del mod topLvl">
          <ac:chgData name="Michael Görög" userId="ecc451aa-8430-4bec-9096-4cbc1aa122f2" providerId="ADAL" clId="{28D46D1C-DB65-48D7-AFF0-39608A4904AE}" dt="2020-06-23T07:48:00.692" v="11" actId="478"/>
          <ac:picMkLst>
            <pc:docMk/>
            <pc:sldMk cId="4226996221" sldId="262"/>
            <ac:picMk id="73" creationId="{4DE89C71-A320-490B-8BE4-54CE5772F567}"/>
          </ac:picMkLst>
        </pc:picChg>
        <pc:picChg chg="del mod topLvl">
          <ac:chgData name="Michael Görög" userId="ecc451aa-8430-4bec-9096-4cbc1aa122f2" providerId="ADAL" clId="{28D46D1C-DB65-48D7-AFF0-39608A4904AE}" dt="2020-06-23T07:47:50.531" v="7" actId="478"/>
          <ac:picMkLst>
            <pc:docMk/>
            <pc:sldMk cId="4226996221" sldId="262"/>
            <ac:picMk id="77" creationId="{59391B34-CF4D-4D96-9A4B-ABE8543408A7}"/>
          </ac:picMkLst>
        </pc:picChg>
        <pc:picChg chg="del mod topLvl">
          <ac:chgData name="Michael Görög" userId="ecc451aa-8430-4bec-9096-4cbc1aa122f2" providerId="ADAL" clId="{28D46D1C-DB65-48D7-AFF0-39608A4904AE}" dt="2020-06-23T07:47:55.635" v="9" actId="478"/>
          <ac:picMkLst>
            <pc:docMk/>
            <pc:sldMk cId="4226996221" sldId="262"/>
            <ac:picMk id="81" creationId="{F0C15DD9-D418-4030-B3CE-48432BE6054F}"/>
          </ac:picMkLst>
        </pc:picChg>
        <pc:picChg chg="mod">
          <ac:chgData name="Michael Görög" userId="ecc451aa-8430-4bec-9096-4cbc1aa122f2" providerId="ADAL" clId="{28D46D1C-DB65-48D7-AFF0-39608A4904AE}" dt="2020-06-23T07:59:59.766" v="543" actId="1035"/>
          <ac:picMkLst>
            <pc:docMk/>
            <pc:sldMk cId="4226996221" sldId="262"/>
            <ac:picMk id="97" creationId="{1411F41D-A32B-4BEE-A898-9E895E5DE273}"/>
          </ac:picMkLst>
        </pc:picChg>
        <pc:cxnChg chg="mod">
          <ac:chgData name="Michael Görög" userId="ecc451aa-8430-4bec-9096-4cbc1aa122f2" providerId="ADAL" clId="{28D46D1C-DB65-48D7-AFF0-39608A4904AE}" dt="2020-06-23T07:59:59.766" v="543" actId="1035"/>
          <ac:cxnSpMkLst>
            <pc:docMk/>
            <pc:sldMk cId="4226996221" sldId="262"/>
            <ac:cxnSpMk id="54" creationId="{E80D780A-D8E4-498C-A3EE-3CA4F3BF4494}"/>
          </ac:cxnSpMkLst>
        </pc:cxnChg>
        <pc:cxnChg chg="del">
          <ac:chgData name="Michael Görög" userId="ecc451aa-8430-4bec-9096-4cbc1aa122f2" providerId="ADAL" clId="{28D46D1C-DB65-48D7-AFF0-39608A4904AE}" dt="2020-06-23T07:54:17.628" v="63" actId="478"/>
          <ac:cxnSpMkLst>
            <pc:docMk/>
            <pc:sldMk cId="4226996221" sldId="262"/>
            <ac:cxnSpMk id="58" creationId="{7170077F-9358-43A9-A0F9-56205E1C4A40}"/>
          </ac:cxnSpMkLst>
        </pc:cxnChg>
        <pc:cxnChg chg="mod">
          <ac:chgData name="Michael Görög" userId="ecc451aa-8430-4bec-9096-4cbc1aa122f2" providerId="ADAL" clId="{28D46D1C-DB65-48D7-AFF0-39608A4904AE}" dt="2020-06-23T07:59:59.766" v="543" actId="1035"/>
          <ac:cxnSpMkLst>
            <pc:docMk/>
            <pc:sldMk cId="4226996221" sldId="262"/>
            <ac:cxnSpMk id="62" creationId="{E30A1429-D619-424E-8EE2-03CBE4E1E158}"/>
          </ac:cxnSpMkLst>
        </pc:cxnChg>
        <pc:cxnChg chg="mod">
          <ac:chgData name="Michael Görög" userId="ecc451aa-8430-4bec-9096-4cbc1aa122f2" providerId="ADAL" clId="{28D46D1C-DB65-48D7-AFF0-39608A4904AE}" dt="2020-06-23T07:59:59.766" v="543" actId="1035"/>
          <ac:cxnSpMkLst>
            <pc:docMk/>
            <pc:sldMk cId="4226996221" sldId="262"/>
            <ac:cxnSpMk id="66" creationId="{5C814ACB-925E-470D-852B-9D933C38BF6B}"/>
          </ac:cxnSpMkLst>
        </pc:cxnChg>
        <pc:cxnChg chg="mod">
          <ac:chgData name="Michael Görög" userId="ecc451aa-8430-4bec-9096-4cbc1aa122f2" providerId="ADAL" clId="{28D46D1C-DB65-48D7-AFF0-39608A4904AE}" dt="2020-06-23T07:59:59.766" v="543" actId="1035"/>
          <ac:cxnSpMkLst>
            <pc:docMk/>
            <pc:sldMk cId="4226996221" sldId="262"/>
            <ac:cxnSpMk id="70" creationId="{3BAF42DD-2DE9-4AB8-9CC1-3042AAA8C6AF}"/>
          </ac:cxnSpMkLst>
        </pc:cxnChg>
        <pc:cxnChg chg="mod">
          <ac:chgData name="Michael Görög" userId="ecc451aa-8430-4bec-9096-4cbc1aa122f2" providerId="ADAL" clId="{28D46D1C-DB65-48D7-AFF0-39608A4904AE}" dt="2020-06-23T07:59:59.766" v="543" actId="1035"/>
          <ac:cxnSpMkLst>
            <pc:docMk/>
            <pc:sldMk cId="4226996221" sldId="262"/>
            <ac:cxnSpMk id="74" creationId="{2C073C48-993F-4844-A352-3515B4CB726C}"/>
          </ac:cxnSpMkLst>
        </pc:cxnChg>
        <pc:cxnChg chg="mod">
          <ac:chgData name="Michael Görög" userId="ecc451aa-8430-4bec-9096-4cbc1aa122f2" providerId="ADAL" clId="{28D46D1C-DB65-48D7-AFF0-39608A4904AE}" dt="2020-06-23T07:59:59.766" v="543" actId="1035"/>
          <ac:cxnSpMkLst>
            <pc:docMk/>
            <pc:sldMk cId="4226996221" sldId="262"/>
            <ac:cxnSpMk id="78" creationId="{52E1ED4A-8243-4CC9-A77A-4D8C483D9730}"/>
          </ac:cxnSpMkLst>
        </pc:cxnChg>
      </pc:sldChg>
      <pc:sldChg chg="modSp mod ord modShow">
        <pc:chgData name="Michael Görög" userId="ecc451aa-8430-4bec-9096-4cbc1aa122f2" providerId="ADAL" clId="{28D46D1C-DB65-48D7-AFF0-39608A4904AE}" dt="2020-06-23T16:33:29.157" v="7661" actId="729"/>
        <pc:sldMkLst>
          <pc:docMk/>
          <pc:sldMk cId="3646173577" sldId="263"/>
        </pc:sldMkLst>
        <pc:spChg chg="mod">
          <ac:chgData name="Michael Görög" userId="ecc451aa-8430-4bec-9096-4cbc1aa122f2" providerId="ADAL" clId="{28D46D1C-DB65-48D7-AFF0-39608A4904AE}" dt="2020-06-23T08:30:55.375" v="2428" actId="20577"/>
          <ac:spMkLst>
            <pc:docMk/>
            <pc:sldMk cId="3646173577" sldId="263"/>
            <ac:spMk id="10" creationId="{822B17F6-EB32-4C47-8892-B97D4F102151}"/>
          </ac:spMkLst>
        </pc:spChg>
      </pc:sldChg>
      <pc:sldChg chg="mod modShow">
        <pc:chgData name="Michael Görög" userId="ecc451aa-8430-4bec-9096-4cbc1aa122f2" providerId="ADAL" clId="{28D46D1C-DB65-48D7-AFF0-39608A4904AE}" dt="2020-06-23T16:33:29.157" v="7661" actId="729"/>
        <pc:sldMkLst>
          <pc:docMk/>
          <pc:sldMk cId="3520476843" sldId="264"/>
        </pc:sldMkLst>
      </pc:sldChg>
      <pc:sldChg chg="mod modShow">
        <pc:chgData name="Michael Görög" userId="ecc451aa-8430-4bec-9096-4cbc1aa122f2" providerId="ADAL" clId="{28D46D1C-DB65-48D7-AFF0-39608A4904AE}" dt="2020-06-23T16:33:29.157" v="7661" actId="729"/>
        <pc:sldMkLst>
          <pc:docMk/>
          <pc:sldMk cId="2855814092" sldId="265"/>
        </pc:sldMkLst>
      </pc:sldChg>
      <pc:sldChg chg="addSp delSp modSp add del mod ord">
        <pc:chgData name="Michael Görög" userId="ecc451aa-8430-4bec-9096-4cbc1aa122f2" providerId="ADAL" clId="{28D46D1C-DB65-48D7-AFF0-39608A4904AE}" dt="2020-06-23T09:26:05.337" v="4236" actId="20577"/>
        <pc:sldMkLst>
          <pc:docMk/>
          <pc:sldMk cId="163567475" sldId="266"/>
        </pc:sldMkLst>
        <pc:spChg chg="del">
          <ac:chgData name="Michael Görög" userId="ecc451aa-8430-4bec-9096-4cbc1aa122f2" providerId="ADAL" clId="{28D46D1C-DB65-48D7-AFF0-39608A4904AE}" dt="2020-06-23T09:18:25.732" v="3940" actId="478"/>
          <ac:spMkLst>
            <pc:docMk/>
            <pc:sldMk cId="163567475" sldId="266"/>
            <ac:spMk id="2" creationId="{835E0D73-BB68-4400-8C13-A8F023BA4EC5}"/>
          </ac:spMkLst>
        </pc:spChg>
        <pc:spChg chg="del">
          <ac:chgData name="Michael Görög" userId="ecc451aa-8430-4bec-9096-4cbc1aa122f2" providerId="ADAL" clId="{28D46D1C-DB65-48D7-AFF0-39608A4904AE}" dt="2020-06-23T09:15:57.915" v="3702" actId="478"/>
          <ac:spMkLst>
            <pc:docMk/>
            <pc:sldMk cId="163567475" sldId="266"/>
            <ac:spMk id="2" creationId="{E485CA3E-750C-47BB-8F0B-C2DD03BC4500}"/>
          </ac:spMkLst>
        </pc:spChg>
        <pc:spChg chg="add">
          <ac:chgData name="Michael Görög" userId="ecc451aa-8430-4bec-9096-4cbc1aa122f2" providerId="ADAL" clId="{28D46D1C-DB65-48D7-AFF0-39608A4904AE}" dt="2020-06-23T09:15:34.289" v="3698" actId="22"/>
          <ac:spMkLst>
            <pc:docMk/>
            <pc:sldMk cId="163567475" sldId="266"/>
            <ac:spMk id="3" creationId="{D1D744D2-E5C6-45DB-A83D-B4DCF7D3A9E6}"/>
          </ac:spMkLst>
        </pc:spChg>
        <pc:spChg chg="add">
          <ac:chgData name="Michael Görög" userId="ecc451aa-8430-4bec-9096-4cbc1aa122f2" providerId="ADAL" clId="{28D46D1C-DB65-48D7-AFF0-39608A4904AE}" dt="2020-06-23T09:15:34.289" v="3698" actId="22"/>
          <ac:spMkLst>
            <pc:docMk/>
            <pc:sldMk cId="163567475" sldId="266"/>
            <ac:spMk id="4" creationId="{3EDD65A1-7271-4A0D-ABC5-27F4A16004A6}"/>
          </ac:spMkLst>
        </pc:spChg>
        <pc:spChg chg="del">
          <ac:chgData name="Michael Görög" userId="ecc451aa-8430-4bec-9096-4cbc1aa122f2" providerId="ADAL" clId="{28D46D1C-DB65-48D7-AFF0-39608A4904AE}" dt="2020-06-23T09:15:26.477" v="3697" actId="478"/>
          <ac:spMkLst>
            <pc:docMk/>
            <pc:sldMk cId="163567475" sldId="266"/>
            <ac:spMk id="5" creationId="{659AC6E9-5E10-AC41-8D76-7F32B40E1331}"/>
          </ac:spMkLst>
        </pc:spChg>
        <pc:spChg chg="add mod">
          <ac:chgData name="Michael Görög" userId="ecc451aa-8430-4bec-9096-4cbc1aa122f2" providerId="ADAL" clId="{28D46D1C-DB65-48D7-AFF0-39608A4904AE}" dt="2020-06-23T09:16:59.900" v="3785" actId="20577"/>
          <ac:spMkLst>
            <pc:docMk/>
            <pc:sldMk cId="163567475" sldId="266"/>
            <ac:spMk id="9" creationId="{F94C3066-0385-451C-A72F-54A2FD069DA1}"/>
          </ac:spMkLst>
        </pc:spChg>
        <pc:spChg chg="mod">
          <ac:chgData name="Michael Görög" userId="ecc451aa-8430-4bec-9096-4cbc1aa122f2" providerId="ADAL" clId="{28D46D1C-DB65-48D7-AFF0-39608A4904AE}" dt="2020-06-23T09:15:14.348" v="3696" actId="20577"/>
          <ac:spMkLst>
            <pc:docMk/>
            <pc:sldMk cId="163567475" sldId="266"/>
            <ac:spMk id="10" creationId="{822B17F6-EB32-4C47-8892-B97D4F102151}"/>
          </ac:spMkLst>
        </pc:spChg>
        <pc:spChg chg="add mod">
          <ac:chgData name="Michael Görög" userId="ecc451aa-8430-4bec-9096-4cbc1aa122f2" providerId="ADAL" clId="{28D46D1C-DB65-48D7-AFF0-39608A4904AE}" dt="2020-06-23T09:21:52.640" v="4199" actId="20577"/>
          <ac:spMkLst>
            <pc:docMk/>
            <pc:sldMk cId="163567475" sldId="266"/>
            <ac:spMk id="11" creationId="{FEDDF85A-0E09-4709-807A-77787A4A3A98}"/>
          </ac:spMkLst>
        </pc:spChg>
        <pc:spChg chg="add">
          <ac:chgData name="Michael Görög" userId="ecc451aa-8430-4bec-9096-4cbc1aa122f2" providerId="ADAL" clId="{28D46D1C-DB65-48D7-AFF0-39608A4904AE}" dt="2020-06-23T09:15:34.289" v="3698" actId="22"/>
          <ac:spMkLst>
            <pc:docMk/>
            <pc:sldMk cId="163567475" sldId="266"/>
            <ac:spMk id="12" creationId="{555E19A9-4BA3-404F-8978-C8C88077E3F2}"/>
          </ac:spMkLst>
        </pc:spChg>
        <pc:spChg chg="add mod">
          <ac:chgData name="Michael Görög" userId="ecc451aa-8430-4bec-9096-4cbc1aa122f2" providerId="ADAL" clId="{28D46D1C-DB65-48D7-AFF0-39608A4904AE}" dt="2020-06-23T09:17:22.628" v="3863" actId="20577"/>
          <ac:spMkLst>
            <pc:docMk/>
            <pc:sldMk cId="163567475" sldId="266"/>
            <ac:spMk id="13" creationId="{72D5EB6B-601D-42AD-8A06-DE1608F3BB9D}"/>
          </ac:spMkLst>
        </pc:spChg>
        <pc:spChg chg="add">
          <ac:chgData name="Michael Görög" userId="ecc451aa-8430-4bec-9096-4cbc1aa122f2" providerId="ADAL" clId="{28D46D1C-DB65-48D7-AFF0-39608A4904AE}" dt="2020-06-23T09:15:34.289" v="3698" actId="22"/>
          <ac:spMkLst>
            <pc:docMk/>
            <pc:sldMk cId="163567475" sldId="266"/>
            <ac:spMk id="15" creationId="{8974D1D2-908A-4729-A656-20040C677B9E}"/>
          </ac:spMkLst>
        </pc:spChg>
        <pc:spChg chg="add mod">
          <ac:chgData name="Michael Görög" userId="ecc451aa-8430-4bec-9096-4cbc1aa122f2" providerId="ADAL" clId="{28D46D1C-DB65-48D7-AFF0-39608A4904AE}" dt="2020-06-23T09:21:54.354" v="4200" actId="20577"/>
          <ac:spMkLst>
            <pc:docMk/>
            <pc:sldMk cId="163567475" sldId="266"/>
            <ac:spMk id="16" creationId="{A7EA5098-2538-4686-B983-037D2FDF2E2E}"/>
          </ac:spMkLst>
        </pc:spChg>
        <pc:spChg chg="add del">
          <ac:chgData name="Michael Görög" userId="ecc451aa-8430-4bec-9096-4cbc1aa122f2" providerId="ADAL" clId="{28D46D1C-DB65-48D7-AFF0-39608A4904AE}" dt="2020-06-23T09:15:26.477" v="3697" actId="478"/>
          <ac:spMkLst>
            <pc:docMk/>
            <pc:sldMk cId="163567475" sldId="266"/>
            <ac:spMk id="19" creationId="{C1E90B37-8876-A043-979A-6A41875F6B6A}"/>
          </ac:spMkLst>
        </pc:spChg>
        <pc:spChg chg="del">
          <ac:chgData name="Michael Görög" userId="ecc451aa-8430-4bec-9096-4cbc1aa122f2" providerId="ADAL" clId="{28D46D1C-DB65-48D7-AFF0-39608A4904AE}" dt="2020-06-23T09:15:26.477" v="3697" actId="478"/>
          <ac:spMkLst>
            <pc:docMk/>
            <pc:sldMk cId="163567475" sldId="266"/>
            <ac:spMk id="21" creationId="{A69015EF-421E-3640-A340-88C24CD0B0ED}"/>
          </ac:spMkLst>
        </pc:spChg>
        <pc:spChg chg="del">
          <ac:chgData name="Michael Görög" userId="ecc451aa-8430-4bec-9096-4cbc1aa122f2" providerId="ADAL" clId="{28D46D1C-DB65-48D7-AFF0-39608A4904AE}" dt="2020-06-23T09:15:26.477" v="3697" actId="478"/>
          <ac:spMkLst>
            <pc:docMk/>
            <pc:sldMk cId="163567475" sldId="266"/>
            <ac:spMk id="23" creationId="{F66343EA-D431-DA4D-A6DE-73B360A255D8}"/>
          </ac:spMkLst>
        </pc:spChg>
        <pc:spChg chg="del">
          <ac:chgData name="Michael Görög" userId="ecc451aa-8430-4bec-9096-4cbc1aa122f2" providerId="ADAL" clId="{28D46D1C-DB65-48D7-AFF0-39608A4904AE}" dt="2020-06-23T09:15:26.477" v="3697" actId="478"/>
          <ac:spMkLst>
            <pc:docMk/>
            <pc:sldMk cId="163567475" sldId="266"/>
            <ac:spMk id="25" creationId="{3A08618B-1036-DE44-A852-7D64F3738994}"/>
          </ac:spMkLst>
        </pc:spChg>
        <pc:spChg chg="add mod">
          <ac:chgData name="Michael Görög" userId="ecc451aa-8430-4bec-9096-4cbc1aa122f2" providerId="ADAL" clId="{28D46D1C-DB65-48D7-AFF0-39608A4904AE}" dt="2020-06-23T09:26:05.337" v="4236" actId="20577"/>
          <ac:spMkLst>
            <pc:docMk/>
            <pc:sldMk cId="163567475" sldId="266"/>
            <ac:spMk id="39" creationId="{F82D3174-21DC-411E-898E-BB96B20065CC}"/>
          </ac:spMkLst>
        </pc:spChg>
        <pc:spChg chg="add">
          <ac:chgData name="Michael Görög" userId="ecc451aa-8430-4bec-9096-4cbc1aa122f2" providerId="ADAL" clId="{28D46D1C-DB65-48D7-AFF0-39608A4904AE}" dt="2020-06-23T09:15:34.289" v="3698" actId="22"/>
          <ac:spMkLst>
            <pc:docMk/>
            <pc:sldMk cId="163567475" sldId="266"/>
            <ac:spMk id="41" creationId="{B2F2D47A-DD37-4DBE-8FB8-49FE55A36AB7}"/>
          </ac:spMkLst>
        </pc:spChg>
        <pc:spChg chg="add mod">
          <ac:chgData name="Michael Görög" userId="ecc451aa-8430-4bec-9096-4cbc1aa122f2" providerId="ADAL" clId="{28D46D1C-DB65-48D7-AFF0-39608A4904AE}" dt="2020-06-23T09:22:09.227" v="4201" actId="1076"/>
          <ac:spMkLst>
            <pc:docMk/>
            <pc:sldMk cId="163567475" sldId="266"/>
            <ac:spMk id="45" creationId="{62DD8385-3836-4258-A794-D1F10E439FA1}"/>
          </ac:spMkLst>
        </pc:spChg>
        <pc:spChg chg="add">
          <ac:chgData name="Michael Görög" userId="ecc451aa-8430-4bec-9096-4cbc1aa122f2" providerId="ADAL" clId="{28D46D1C-DB65-48D7-AFF0-39608A4904AE}" dt="2020-06-23T09:15:34.289" v="3698" actId="22"/>
          <ac:spMkLst>
            <pc:docMk/>
            <pc:sldMk cId="163567475" sldId="266"/>
            <ac:spMk id="47" creationId="{F26BEFA8-C336-47E3-933F-0817F9461E81}"/>
          </ac:spMkLst>
        </pc:spChg>
        <pc:spChg chg="del">
          <ac:chgData name="Michael Görög" userId="ecc451aa-8430-4bec-9096-4cbc1aa122f2" providerId="ADAL" clId="{28D46D1C-DB65-48D7-AFF0-39608A4904AE}" dt="2020-06-23T09:15:26.477" v="3697" actId="478"/>
          <ac:spMkLst>
            <pc:docMk/>
            <pc:sldMk cId="163567475" sldId="266"/>
            <ac:spMk id="62" creationId="{FEC6782F-A1DB-2345-A3B0-DB7C2C29840C}"/>
          </ac:spMkLst>
        </pc:spChg>
        <pc:spChg chg="del">
          <ac:chgData name="Michael Görög" userId="ecc451aa-8430-4bec-9096-4cbc1aa122f2" providerId="ADAL" clId="{28D46D1C-DB65-48D7-AFF0-39608A4904AE}" dt="2020-06-23T09:15:26.477" v="3697" actId="478"/>
          <ac:spMkLst>
            <pc:docMk/>
            <pc:sldMk cId="163567475" sldId="266"/>
            <ac:spMk id="63" creationId="{0E560CCF-1828-F04B-A1D8-E2482AB3983C}"/>
          </ac:spMkLst>
        </pc:spChg>
        <pc:spChg chg="del">
          <ac:chgData name="Michael Görög" userId="ecc451aa-8430-4bec-9096-4cbc1aa122f2" providerId="ADAL" clId="{28D46D1C-DB65-48D7-AFF0-39608A4904AE}" dt="2020-06-23T09:15:26.477" v="3697" actId="478"/>
          <ac:spMkLst>
            <pc:docMk/>
            <pc:sldMk cId="163567475" sldId="266"/>
            <ac:spMk id="65" creationId="{38D921EC-34D0-6345-8472-FD3B2D63A16D}"/>
          </ac:spMkLst>
        </pc:spChg>
        <pc:picChg chg="del">
          <ac:chgData name="Michael Görög" userId="ecc451aa-8430-4bec-9096-4cbc1aa122f2" providerId="ADAL" clId="{28D46D1C-DB65-48D7-AFF0-39608A4904AE}" dt="2020-06-23T09:14:48.539" v="3686" actId="478"/>
          <ac:picMkLst>
            <pc:docMk/>
            <pc:sldMk cId="163567475" sldId="266"/>
            <ac:picMk id="2" creationId="{69634773-8334-6D4D-960B-68B9DBD27056}"/>
          </ac:picMkLst>
        </pc:picChg>
        <pc:picChg chg="add mod">
          <ac:chgData name="Michael Görög" userId="ecc451aa-8430-4bec-9096-4cbc1aa122f2" providerId="ADAL" clId="{28D46D1C-DB65-48D7-AFF0-39608A4904AE}" dt="2020-06-23T09:17:03.533" v="3786" actId="1076"/>
          <ac:picMkLst>
            <pc:docMk/>
            <pc:sldMk cId="163567475" sldId="266"/>
            <ac:picMk id="6" creationId="{3FAF4919-9743-423E-B297-F0DFF6CFD04C}"/>
          </ac:picMkLst>
        </pc:picChg>
        <pc:picChg chg="del">
          <ac:chgData name="Michael Görög" userId="ecc451aa-8430-4bec-9096-4cbc1aa122f2" providerId="ADAL" clId="{28D46D1C-DB65-48D7-AFF0-39608A4904AE}" dt="2020-06-23T09:14:44.492" v="3682" actId="478"/>
          <ac:picMkLst>
            <pc:docMk/>
            <pc:sldMk cId="163567475" sldId="266"/>
            <ac:picMk id="6" creationId="{CB54E406-7D74-7744-B4CE-618A2D6C095F}"/>
          </ac:picMkLst>
        </pc:picChg>
        <pc:picChg chg="del">
          <ac:chgData name="Michael Görög" userId="ecc451aa-8430-4bec-9096-4cbc1aa122f2" providerId="ADAL" clId="{28D46D1C-DB65-48D7-AFF0-39608A4904AE}" dt="2020-06-23T09:14:47.892" v="3685" actId="478"/>
          <ac:picMkLst>
            <pc:docMk/>
            <pc:sldMk cId="163567475" sldId="266"/>
            <ac:picMk id="7" creationId="{6063781E-5528-3D42-A65A-245DF3879B1B}"/>
          </ac:picMkLst>
        </pc:picChg>
        <pc:picChg chg="add mod">
          <ac:chgData name="Michael Görög" userId="ecc451aa-8430-4bec-9096-4cbc1aa122f2" providerId="ADAL" clId="{28D46D1C-DB65-48D7-AFF0-39608A4904AE}" dt="2020-06-23T09:18:56.843" v="3948" actId="1076"/>
          <ac:picMkLst>
            <pc:docMk/>
            <pc:sldMk cId="163567475" sldId="266"/>
            <ac:picMk id="7" creationId="{C58D8B23-7A80-4B71-B43E-DA3B1CBA35F7}"/>
          </ac:picMkLst>
        </pc:picChg>
        <pc:picChg chg="add del">
          <ac:chgData name="Michael Görög" userId="ecc451aa-8430-4bec-9096-4cbc1aa122f2" providerId="ADAL" clId="{28D46D1C-DB65-48D7-AFF0-39608A4904AE}" dt="2020-06-23T09:15:36.996" v="3699" actId="478"/>
          <ac:picMkLst>
            <pc:docMk/>
            <pc:sldMk cId="163567475" sldId="266"/>
            <ac:picMk id="14" creationId="{42A0C547-0BC0-4FBA-B862-116732D360DB}"/>
          </ac:picMkLst>
        </pc:picChg>
        <pc:picChg chg="add mod">
          <ac:chgData name="Michael Görög" userId="ecc451aa-8430-4bec-9096-4cbc1aa122f2" providerId="ADAL" clId="{28D46D1C-DB65-48D7-AFF0-39608A4904AE}" dt="2020-06-23T09:16:35.971" v="3717" actId="1076"/>
          <ac:picMkLst>
            <pc:docMk/>
            <pc:sldMk cId="163567475" sldId="266"/>
            <ac:picMk id="14" creationId="{BAABEDBF-C5B3-447F-B024-9E29CC98C942}"/>
          </ac:picMkLst>
        </pc:picChg>
        <pc:picChg chg="add del">
          <ac:chgData name="Michael Görög" userId="ecc451aa-8430-4bec-9096-4cbc1aa122f2" providerId="ADAL" clId="{28D46D1C-DB65-48D7-AFF0-39608A4904AE}" dt="2020-06-23T09:16:37.083" v="3718" actId="478"/>
          <ac:picMkLst>
            <pc:docMk/>
            <pc:sldMk cId="163567475" sldId="266"/>
            <ac:picMk id="17" creationId="{8F8F4433-F74C-44C2-8DB9-A1B8DAD7E7C8}"/>
          </ac:picMkLst>
        </pc:picChg>
        <pc:picChg chg="add del">
          <ac:chgData name="Michael Görög" userId="ecc451aa-8430-4bec-9096-4cbc1aa122f2" providerId="ADAL" clId="{28D46D1C-DB65-48D7-AFF0-39608A4904AE}" dt="2020-06-23T09:16:27.876" v="3712" actId="478"/>
          <ac:picMkLst>
            <pc:docMk/>
            <pc:sldMk cId="163567475" sldId="266"/>
            <ac:picMk id="18" creationId="{20627590-B011-4920-A168-7A2D68AFE98A}"/>
          </ac:picMkLst>
        </pc:picChg>
        <pc:picChg chg="add mod">
          <ac:chgData name="Michael Görög" userId="ecc451aa-8430-4bec-9096-4cbc1aa122f2" providerId="ADAL" clId="{28D46D1C-DB65-48D7-AFF0-39608A4904AE}" dt="2020-06-23T09:19:22.276" v="3987" actId="1076"/>
          <ac:picMkLst>
            <pc:docMk/>
            <pc:sldMk cId="163567475" sldId="266"/>
            <ac:picMk id="18" creationId="{52D670E0-29DA-4D01-B49D-A0399A9D8B78}"/>
          </ac:picMkLst>
        </pc:picChg>
        <pc:picChg chg="add mod">
          <ac:chgData name="Michael Görög" userId="ecc451aa-8430-4bec-9096-4cbc1aa122f2" providerId="ADAL" clId="{28D46D1C-DB65-48D7-AFF0-39608A4904AE}" dt="2020-06-23T09:16:39.650" v="3719" actId="1076"/>
          <ac:picMkLst>
            <pc:docMk/>
            <pc:sldMk cId="163567475" sldId="266"/>
            <ac:picMk id="20" creationId="{F872CCD5-38E6-4A18-91C8-0D8E920F27E4}"/>
          </ac:picMkLst>
        </pc:picChg>
        <pc:picChg chg="del">
          <ac:chgData name="Michael Görög" userId="ecc451aa-8430-4bec-9096-4cbc1aa122f2" providerId="ADAL" clId="{28D46D1C-DB65-48D7-AFF0-39608A4904AE}" dt="2020-06-23T09:14:44.100" v="3681" actId="478"/>
          <ac:picMkLst>
            <pc:docMk/>
            <pc:sldMk cId="163567475" sldId="266"/>
            <ac:picMk id="20" creationId="{F8A0BBE3-C806-024B-9F4B-7D2363D4CCE4}"/>
          </ac:picMkLst>
        </pc:picChg>
        <pc:picChg chg="add mod">
          <ac:chgData name="Michael Görög" userId="ecc451aa-8430-4bec-9096-4cbc1aa122f2" providerId="ADAL" clId="{28D46D1C-DB65-48D7-AFF0-39608A4904AE}" dt="2020-06-23T09:20:33.829" v="4030" actId="1076"/>
          <ac:picMkLst>
            <pc:docMk/>
            <pc:sldMk cId="163567475" sldId="266"/>
            <ac:picMk id="21" creationId="{A192A6F2-91FE-4723-9182-E1904CF765C2}"/>
          </ac:picMkLst>
        </pc:picChg>
        <pc:picChg chg="add del">
          <ac:chgData name="Michael Görög" userId="ecc451aa-8430-4bec-9096-4cbc1aa122f2" providerId="ADAL" clId="{28D46D1C-DB65-48D7-AFF0-39608A4904AE}" dt="2020-06-23T09:17:55.724" v="3864" actId="478"/>
          <ac:picMkLst>
            <pc:docMk/>
            <pc:sldMk cId="163567475" sldId="266"/>
            <ac:picMk id="37" creationId="{F6D34EEF-3796-4C52-9ADF-2DEDE48D131F}"/>
          </ac:picMkLst>
        </pc:picChg>
        <pc:picChg chg="add del">
          <ac:chgData name="Michael Görög" userId="ecc451aa-8430-4bec-9096-4cbc1aa122f2" providerId="ADAL" clId="{28D46D1C-DB65-48D7-AFF0-39608A4904AE}" dt="2020-06-23T09:20:29.844" v="4028" actId="478"/>
          <ac:picMkLst>
            <pc:docMk/>
            <pc:sldMk cId="163567475" sldId="266"/>
            <ac:picMk id="43" creationId="{941B167B-72FC-4F85-AFCD-DCEB431007BE}"/>
          </ac:picMkLst>
        </pc:picChg>
        <pc:picChg chg="add del">
          <ac:chgData name="Michael Görög" userId="ecc451aa-8430-4bec-9096-4cbc1aa122f2" providerId="ADAL" clId="{28D46D1C-DB65-48D7-AFF0-39608A4904AE}" dt="2020-06-23T09:18:53.253" v="3945" actId="478"/>
          <ac:picMkLst>
            <pc:docMk/>
            <pc:sldMk cId="163567475" sldId="266"/>
            <ac:picMk id="49" creationId="{F5A10993-FD96-47D5-AFEB-991323A40883}"/>
          </ac:picMkLst>
        </pc:picChg>
        <pc:cxnChg chg="del">
          <ac:chgData name="Michael Görög" userId="ecc451aa-8430-4bec-9096-4cbc1aa122f2" providerId="ADAL" clId="{28D46D1C-DB65-48D7-AFF0-39608A4904AE}" dt="2020-06-23T09:15:26.477" v="3697" actId="478"/>
          <ac:cxnSpMkLst>
            <pc:docMk/>
            <pc:sldMk cId="163567475" sldId="266"/>
            <ac:cxnSpMk id="27" creationId="{B9243E29-B145-7040-AFA4-2D5FF5AD1B2C}"/>
          </ac:cxnSpMkLst>
        </pc:cxnChg>
        <pc:cxnChg chg="del">
          <ac:chgData name="Michael Görög" userId="ecc451aa-8430-4bec-9096-4cbc1aa122f2" providerId="ADAL" clId="{28D46D1C-DB65-48D7-AFF0-39608A4904AE}" dt="2020-06-23T09:15:26.477" v="3697" actId="478"/>
          <ac:cxnSpMkLst>
            <pc:docMk/>
            <pc:sldMk cId="163567475" sldId="266"/>
            <ac:cxnSpMk id="28" creationId="{16DBBFAF-AFFA-DA4C-B537-527770EC606D}"/>
          </ac:cxnSpMkLst>
        </pc:cxnChg>
        <pc:cxnChg chg="del">
          <ac:chgData name="Michael Görög" userId="ecc451aa-8430-4bec-9096-4cbc1aa122f2" providerId="ADAL" clId="{28D46D1C-DB65-48D7-AFF0-39608A4904AE}" dt="2020-06-23T09:15:26.477" v="3697" actId="478"/>
          <ac:cxnSpMkLst>
            <pc:docMk/>
            <pc:sldMk cId="163567475" sldId="266"/>
            <ac:cxnSpMk id="30" creationId="{C91B7039-12A9-6A4E-B7D3-A0D48A285F98}"/>
          </ac:cxnSpMkLst>
        </pc:cxnChg>
        <pc:cxnChg chg="del">
          <ac:chgData name="Michael Görög" userId="ecc451aa-8430-4bec-9096-4cbc1aa122f2" providerId="ADAL" clId="{28D46D1C-DB65-48D7-AFF0-39608A4904AE}" dt="2020-06-23T09:15:26.477" v="3697" actId="478"/>
          <ac:cxnSpMkLst>
            <pc:docMk/>
            <pc:sldMk cId="163567475" sldId="266"/>
            <ac:cxnSpMk id="31" creationId="{2C6523F3-7337-EF48-A639-2541397EDD96}"/>
          </ac:cxnSpMkLst>
        </pc:cxnChg>
      </pc:sldChg>
      <pc:sldChg chg="addSp">
        <pc:chgData name="Michael Görög" userId="ecc451aa-8430-4bec-9096-4cbc1aa122f2" providerId="ADAL" clId="{28D46D1C-DB65-48D7-AFF0-39608A4904AE}" dt="2020-06-23T09:18:23.585" v="3938"/>
        <pc:sldMkLst>
          <pc:docMk/>
          <pc:sldMk cId="230264895" sldId="266"/>
        </pc:sldMkLst>
        <pc:spChg chg="add">
          <ac:chgData name="Michael Görög" userId="ecc451aa-8430-4bec-9096-4cbc1aa122f2" providerId="ADAL" clId="{28D46D1C-DB65-48D7-AFF0-39608A4904AE}" dt="2020-06-23T09:18:23.585" v="3938"/>
          <ac:spMkLst>
            <pc:docMk/>
            <pc:sldMk cId="230264895" sldId="266"/>
            <ac:spMk id="2" creationId="{835E0D73-BB68-4400-8C13-A8F023BA4EC5}"/>
          </ac:spMkLst>
        </pc:spChg>
      </pc:sldChg>
      <pc:sldChg chg="addSp">
        <pc:chgData name="Michael Görög" userId="ecc451aa-8430-4bec-9096-4cbc1aa122f2" providerId="ADAL" clId="{28D46D1C-DB65-48D7-AFF0-39608A4904AE}" dt="2020-06-23T09:15:54.513" v="3700"/>
        <pc:sldMkLst>
          <pc:docMk/>
          <pc:sldMk cId="1958097457" sldId="266"/>
        </pc:sldMkLst>
        <pc:spChg chg="add">
          <ac:chgData name="Michael Görög" userId="ecc451aa-8430-4bec-9096-4cbc1aa122f2" providerId="ADAL" clId="{28D46D1C-DB65-48D7-AFF0-39608A4904AE}" dt="2020-06-23T09:15:54.513" v="3700"/>
          <ac:spMkLst>
            <pc:docMk/>
            <pc:sldMk cId="1958097457" sldId="266"/>
            <ac:spMk id="2" creationId="{E485CA3E-750C-47BB-8F0B-C2DD03BC4500}"/>
          </ac:spMkLst>
        </pc:spChg>
      </pc:sldChg>
      <pc:sldChg chg="mod modShow">
        <pc:chgData name="Michael Görög" userId="ecc451aa-8430-4bec-9096-4cbc1aa122f2" providerId="ADAL" clId="{28D46D1C-DB65-48D7-AFF0-39608A4904AE}" dt="2020-06-23T16:33:29.157" v="7661" actId="729"/>
        <pc:sldMkLst>
          <pc:docMk/>
          <pc:sldMk cId="2754543599" sldId="267"/>
        </pc:sldMkLst>
      </pc:sldChg>
      <pc:sldChg chg="mod modShow">
        <pc:chgData name="Michael Görög" userId="ecc451aa-8430-4bec-9096-4cbc1aa122f2" providerId="ADAL" clId="{28D46D1C-DB65-48D7-AFF0-39608A4904AE}" dt="2020-06-23T16:33:29.157" v="7661" actId="729"/>
        <pc:sldMkLst>
          <pc:docMk/>
          <pc:sldMk cId="2523056387" sldId="268"/>
        </pc:sldMkLst>
      </pc:sldChg>
      <pc:sldChg chg="addSp modSp mod ord">
        <pc:chgData name="Michael Görög" userId="ecc451aa-8430-4bec-9096-4cbc1aa122f2" providerId="ADAL" clId="{28D46D1C-DB65-48D7-AFF0-39608A4904AE}" dt="2020-06-23T16:31:41.936" v="7659" actId="20577"/>
        <pc:sldMkLst>
          <pc:docMk/>
          <pc:sldMk cId="1075551534" sldId="269"/>
        </pc:sldMkLst>
        <pc:spChg chg="mod">
          <ac:chgData name="Michael Görög" userId="ecc451aa-8430-4bec-9096-4cbc1aa122f2" providerId="ADAL" clId="{28D46D1C-DB65-48D7-AFF0-39608A4904AE}" dt="2020-06-23T16:31:11.659" v="7560" actId="20577"/>
          <ac:spMkLst>
            <pc:docMk/>
            <pc:sldMk cId="1075551534" sldId="269"/>
            <ac:spMk id="3" creationId="{575A8C41-3BFF-6441-A1A9-246F231CE372}"/>
          </ac:spMkLst>
        </pc:spChg>
        <pc:spChg chg="add mod">
          <ac:chgData name="Michael Görög" userId="ecc451aa-8430-4bec-9096-4cbc1aa122f2" providerId="ADAL" clId="{28D46D1C-DB65-48D7-AFF0-39608A4904AE}" dt="2020-06-23T16:31:41.936" v="7659" actId="20577"/>
          <ac:spMkLst>
            <pc:docMk/>
            <pc:sldMk cId="1075551534" sldId="269"/>
            <ac:spMk id="5" creationId="{1E1EB51F-6C12-4FF0-8AC1-9BED2D37DF29}"/>
          </ac:spMkLst>
        </pc:spChg>
      </pc:sldChg>
      <pc:sldChg chg="modSp mod ord">
        <pc:chgData name="Michael Görög" userId="ecc451aa-8430-4bec-9096-4cbc1aa122f2" providerId="ADAL" clId="{28D46D1C-DB65-48D7-AFF0-39608A4904AE}" dt="2020-06-23T10:23:09.861" v="4501" actId="20577"/>
        <pc:sldMkLst>
          <pc:docMk/>
          <pc:sldMk cId="2267897890" sldId="270"/>
        </pc:sldMkLst>
        <pc:spChg chg="mod">
          <ac:chgData name="Michael Görög" userId="ecc451aa-8430-4bec-9096-4cbc1aa122f2" providerId="ADAL" clId="{28D46D1C-DB65-48D7-AFF0-39608A4904AE}" dt="2020-06-23T09:59:12.628" v="4311" actId="20577"/>
          <ac:spMkLst>
            <pc:docMk/>
            <pc:sldMk cId="2267897890" sldId="270"/>
            <ac:spMk id="2" creationId="{2F3FE6A0-01A6-6C46-9C66-60FC8974B76F}"/>
          </ac:spMkLst>
        </pc:spChg>
        <pc:spChg chg="mod">
          <ac:chgData name="Michael Görög" userId="ecc451aa-8430-4bec-9096-4cbc1aa122f2" providerId="ADAL" clId="{28D46D1C-DB65-48D7-AFF0-39608A4904AE}" dt="2020-06-23T10:23:09.861" v="4501" actId="20577"/>
          <ac:spMkLst>
            <pc:docMk/>
            <pc:sldMk cId="2267897890" sldId="270"/>
            <ac:spMk id="3" creationId="{575A8C41-3BFF-6441-A1A9-246F231CE372}"/>
          </ac:spMkLst>
        </pc:spChg>
      </pc:sldChg>
      <pc:sldChg chg="modSp mod ord">
        <pc:chgData name="Michael Görög" userId="ecc451aa-8430-4bec-9096-4cbc1aa122f2" providerId="ADAL" clId="{28D46D1C-DB65-48D7-AFF0-39608A4904AE}" dt="2020-06-23T08:00:21.125" v="570" actId="20577"/>
        <pc:sldMkLst>
          <pc:docMk/>
          <pc:sldMk cId="2881408114" sldId="271"/>
        </pc:sldMkLst>
        <pc:spChg chg="mod">
          <ac:chgData name="Michael Görög" userId="ecc451aa-8430-4bec-9096-4cbc1aa122f2" providerId="ADAL" clId="{28D46D1C-DB65-48D7-AFF0-39608A4904AE}" dt="2020-06-23T08:00:21.125" v="570" actId="20577"/>
          <ac:spMkLst>
            <pc:docMk/>
            <pc:sldMk cId="2881408114" sldId="271"/>
            <ac:spMk id="7" creationId="{F141DBA8-EA2B-8945-A314-E335F69CCB88}"/>
          </ac:spMkLst>
        </pc:spChg>
      </pc:sldChg>
      <pc:sldChg chg="mod modShow">
        <pc:chgData name="Michael Görög" userId="ecc451aa-8430-4bec-9096-4cbc1aa122f2" providerId="ADAL" clId="{28D46D1C-DB65-48D7-AFF0-39608A4904AE}" dt="2020-06-23T16:33:20.303" v="7660" actId="729"/>
        <pc:sldMkLst>
          <pc:docMk/>
          <pc:sldMk cId="3490309497" sldId="272"/>
        </pc:sldMkLst>
      </pc:sldChg>
      <pc:sldChg chg="modSp mod ord">
        <pc:chgData name="Michael Görög" userId="ecc451aa-8430-4bec-9096-4cbc1aa122f2" providerId="ADAL" clId="{28D46D1C-DB65-48D7-AFF0-39608A4904AE}" dt="2020-06-23T09:26:32.750" v="4291" actId="20577"/>
        <pc:sldMkLst>
          <pc:docMk/>
          <pc:sldMk cId="2384708940" sldId="273"/>
        </pc:sldMkLst>
        <pc:spChg chg="mod">
          <ac:chgData name="Michael Görög" userId="ecc451aa-8430-4bec-9096-4cbc1aa122f2" providerId="ADAL" clId="{28D46D1C-DB65-48D7-AFF0-39608A4904AE}" dt="2020-06-23T09:26:32.750" v="4291" actId="20577"/>
          <ac:spMkLst>
            <pc:docMk/>
            <pc:sldMk cId="2384708940" sldId="273"/>
            <ac:spMk id="7" creationId="{F141DBA8-EA2B-8945-A314-E335F69CCB88}"/>
          </ac:spMkLst>
        </pc:spChg>
      </pc:sldChg>
      <pc:sldChg chg="mod modShow">
        <pc:chgData name="Michael Görög" userId="ecc451aa-8430-4bec-9096-4cbc1aa122f2" providerId="ADAL" clId="{28D46D1C-DB65-48D7-AFF0-39608A4904AE}" dt="2020-06-23T16:33:20.303" v="7660" actId="729"/>
        <pc:sldMkLst>
          <pc:docMk/>
          <pc:sldMk cId="3697077258" sldId="274"/>
        </pc:sldMkLst>
      </pc:sldChg>
      <pc:sldChg chg="mod modShow">
        <pc:chgData name="Michael Görög" userId="ecc451aa-8430-4bec-9096-4cbc1aa122f2" providerId="ADAL" clId="{28D46D1C-DB65-48D7-AFF0-39608A4904AE}" dt="2020-06-23T16:33:20.303" v="7660" actId="729"/>
        <pc:sldMkLst>
          <pc:docMk/>
          <pc:sldMk cId="4265299569" sldId="275"/>
        </pc:sldMkLst>
      </pc:sldChg>
      <pc:sldChg chg="mod modShow">
        <pc:chgData name="Michael Görög" userId="ecc451aa-8430-4bec-9096-4cbc1aa122f2" providerId="ADAL" clId="{28D46D1C-DB65-48D7-AFF0-39608A4904AE}" dt="2020-06-23T16:33:20.303" v="7660" actId="729"/>
        <pc:sldMkLst>
          <pc:docMk/>
          <pc:sldMk cId="2223068483" sldId="276"/>
        </pc:sldMkLst>
      </pc:sldChg>
      <pc:sldChg chg="mod modShow">
        <pc:chgData name="Michael Görög" userId="ecc451aa-8430-4bec-9096-4cbc1aa122f2" providerId="ADAL" clId="{28D46D1C-DB65-48D7-AFF0-39608A4904AE}" dt="2020-06-23T16:33:20.303" v="7660" actId="729"/>
        <pc:sldMkLst>
          <pc:docMk/>
          <pc:sldMk cId="3198878239" sldId="277"/>
        </pc:sldMkLst>
      </pc:sldChg>
      <pc:sldChg chg="modSp mod ord">
        <pc:chgData name="Michael Görög" userId="ecc451aa-8430-4bec-9096-4cbc1aa122f2" providerId="ADAL" clId="{28D46D1C-DB65-48D7-AFF0-39608A4904AE}" dt="2020-06-23T08:07:12.855" v="1091" actId="20577"/>
        <pc:sldMkLst>
          <pc:docMk/>
          <pc:sldMk cId="3858850243" sldId="278"/>
        </pc:sldMkLst>
        <pc:spChg chg="mod">
          <ac:chgData name="Michael Görög" userId="ecc451aa-8430-4bec-9096-4cbc1aa122f2" providerId="ADAL" clId="{28D46D1C-DB65-48D7-AFF0-39608A4904AE}" dt="2020-06-23T08:02:17.996" v="592" actId="20577"/>
          <ac:spMkLst>
            <pc:docMk/>
            <pc:sldMk cId="3858850243" sldId="278"/>
            <ac:spMk id="10" creationId="{822B17F6-EB32-4C47-8892-B97D4F102151}"/>
          </ac:spMkLst>
        </pc:spChg>
        <pc:spChg chg="mod">
          <ac:chgData name="Michael Görög" userId="ecc451aa-8430-4bec-9096-4cbc1aa122f2" providerId="ADAL" clId="{28D46D1C-DB65-48D7-AFF0-39608A4904AE}" dt="2020-06-23T08:06:28.150" v="1007" actId="20577"/>
          <ac:spMkLst>
            <pc:docMk/>
            <pc:sldMk cId="3858850243" sldId="278"/>
            <ac:spMk id="11" creationId="{733022A7-A28A-B94D-AC56-B806E1EBBB11}"/>
          </ac:spMkLst>
        </pc:spChg>
        <pc:spChg chg="mod">
          <ac:chgData name="Michael Görög" userId="ecc451aa-8430-4bec-9096-4cbc1aa122f2" providerId="ADAL" clId="{28D46D1C-DB65-48D7-AFF0-39608A4904AE}" dt="2020-06-23T08:07:12.855" v="1091" actId="20577"/>
          <ac:spMkLst>
            <pc:docMk/>
            <pc:sldMk cId="3858850243" sldId="278"/>
            <ac:spMk id="12" creationId="{FB553647-5978-4D4F-9F13-9F23A85D51F8}"/>
          </ac:spMkLst>
        </pc:spChg>
      </pc:sldChg>
      <pc:sldChg chg="mod modShow">
        <pc:chgData name="Michael Görög" userId="ecc451aa-8430-4bec-9096-4cbc1aa122f2" providerId="ADAL" clId="{28D46D1C-DB65-48D7-AFF0-39608A4904AE}" dt="2020-06-23T16:33:20.303" v="7660" actId="729"/>
        <pc:sldMkLst>
          <pc:docMk/>
          <pc:sldMk cId="86292762" sldId="279"/>
        </pc:sldMkLst>
      </pc:sldChg>
      <pc:sldChg chg="mod modShow">
        <pc:chgData name="Michael Görög" userId="ecc451aa-8430-4bec-9096-4cbc1aa122f2" providerId="ADAL" clId="{28D46D1C-DB65-48D7-AFF0-39608A4904AE}" dt="2020-06-23T16:33:20.303" v="7660" actId="729"/>
        <pc:sldMkLst>
          <pc:docMk/>
          <pc:sldMk cId="164702749" sldId="280"/>
        </pc:sldMkLst>
      </pc:sldChg>
      <pc:sldChg chg="mod modShow">
        <pc:chgData name="Michael Görög" userId="ecc451aa-8430-4bec-9096-4cbc1aa122f2" providerId="ADAL" clId="{28D46D1C-DB65-48D7-AFF0-39608A4904AE}" dt="2020-06-23T16:33:20.303" v="7660" actId="729"/>
        <pc:sldMkLst>
          <pc:docMk/>
          <pc:sldMk cId="1754065051" sldId="281"/>
        </pc:sldMkLst>
      </pc:sldChg>
      <pc:sldChg chg="mod modShow">
        <pc:chgData name="Michael Görög" userId="ecc451aa-8430-4bec-9096-4cbc1aa122f2" providerId="ADAL" clId="{28D46D1C-DB65-48D7-AFF0-39608A4904AE}" dt="2020-06-23T16:33:20.303" v="7660" actId="729"/>
        <pc:sldMkLst>
          <pc:docMk/>
          <pc:sldMk cId="1707695919" sldId="282"/>
        </pc:sldMkLst>
      </pc:sldChg>
      <pc:sldChg chg="mod modShow">
        <pc:chgData name="Michael Görög" userId="ecc451aa-8430-4bec-9096-4cbc1aa122f2" providerId="ADAL" clId="{28D46D1C-DB65-48D7-AFF0-39608A4904AE}" dt="2020-06-23T16:33:20.303" v="7660" actId="729"/>
        <pc:sldMkLst>
          <pc:docMk/>
          <pc:sldMk cId="2470485597" sldId="283"/>
        </pc:sldMkLst>
      </pc:sldChg>
      <pc:sldChg chg="mod modShow">
        <pc:chgData name="Michael Görög" userId="ecc451aa-8430-4bec-9096-4cbc1aa122f2" providerId="ADAL" clId="{28D46D1C-DB65-48D7-AFF0-39608A4904AE}" dt="2020-06-23T16:33:20.303" v="7660" actId="729"/>
        <pc:sldMkLst>
          <pc:docMk/>
          <pc:sldMk cId="4196105700" sldId="284"/>
        </pc:sldMkLst>
      </pc:sldChg>
      <pc:sldChg chg="mod modShow">
        <pc:chgData name="Michael Görög" userId="ecc451aa-8430-4bec-9096-4cbc1aa122f2" providerId="ADAL" clId="{28D46D1C-DB65-48D7-AFF0-39608A4904AE}" dt="2020-06-23T16:33:20.303" v="7660" actId="729"/>
        <pc:sldMkLst>
          <pc:docMk/>
          <pc:sldMk cId="3002115353" sldId="285"/>
        </pc:sldMkLst>
      </pc:sldChg>
      <pc:sldChg chg="mod modShow">
        <pc:chgData name="Michael Görög" userId="ecc451aa-8430-4bec-9096-4cbc1aa122f2" providerId="ADAL" clId="{28D46D1C-DB65-48D7-AFF0-39608A4904AE}" dt="2020-06-23T16:33:20.303" v="7660" actId="729"/>
        <pc:sldMkLst>
          <pc:docMk/>
          <pc:sldMk cId="1004785662" sldId="286"/>
        </pc:sldMkLst>
      </pc:sldChg>
      <pc:sldChg chg="mod modShow">
        <pc:chgData name="Michael Görög" userId="ecc451aa-8430-4bec-9096-4cbc1aa122f2" providerId="ADAL" clId="{28D46D1C-DB65-48D7-AFF0-39608A4904AE}" dt="2020-06-23T16:33:20.303" v="7660" actId="729"/>
        <pc:sldMkLst>
          <pc:docMk/>
          <pc:sldMk cId="944950516" sldId="287"/>
        </pc:sldMkLst>
      </pc:sldChg>
      <pc:sldChg chg="mod modShow">
        <pc:chgData name="Michael Görög" userId="ecc451aa-8430-4bec-9096-4cbc1aa122f2" providerId="ADAL" clId="{28D46D1C-DB65-48D7-AFF0-39608A4904AE}" dt="2020-06-23T16:33:29.157" v="7661" actId="729"/>
        <pc:sldMkLst>
          <pc:docMk/>
          <pc:sldMk cId="1801708396" sldId="288"/>
        </pc:sldMkLst>
      </pc:sldChg>
      <pc:sldChg chg="addSp delSp modSp add mod ord">
        <pc:chgData name="Michael Görög" userId="ecc451aa-8430-4bec-9096-4cbc1aa122f2" providerId="ADAL" clId="{28D46D1C-DB65-48D7-AFF0-39608A4904AE}" dt="2020-06-23T09:10:29.076" v="3043" actId="20577"/>
        <pc:sldMkLst>
          <pc:docMk/>
          <pc:sldMk cId="3720144569" sldId="289"/>
        </pc:sldMkLst>
        <pc:spChg chg="del">
          <ac:chgData name="Michael Görög" userId="ecc451aa-8430-4bec-9096-4cbc1aa122f2" providerId="ADAL" clId="{28D46D1C-DB65-48D7-AFF0-39608A4904AE}" dt="2020-06-23T08:08:52.406" v="1246" actId="478"/>
          <ac:spMkLst>
            <pc:docMk/>
            <pc:sldMk cId="3720144569" sldId="289"/>
            <ac:spMk id="5" creationId="{659AC6E9-5E10-AC41-8D76-7F32B40E1331}"/>
          </ac:spMkLst>
        </pc:spChg>
        <pc:spChg chg="add mod">
          <ac:chgData name="Michael Görög" userId="ecc451aa-8430-4bec-9096-4cbc1aa122f2" providerId="ADAL" clId="{28D46D1C-DB65-48D7-AFF0-39608A4904AE}" dt="2020-06-23T08:10:44.909" v="1272" actId="1076"/>
          <ac:spMkLst>
            <pc:docMk/>
            <pc:sldMk cId="3720144569" sldId="289"/>
            <ac:spMk id="9" creationId="{F8C7E516-6E42-4A13-AFFF-1B530C9EF053}"/>
          </ac:spMkLst>
        </pc:spChg>
        <pc:spChg chg="mod">
          <ac:chgData name="Michael Görög" userId="ecc451aa-8430-4bec-9096-4cbc1aa122f2" providerId="ADAL" clId="{28D46D1C-DB65-48D7-AFF0-39608A4904AE}" dt="2020-06-23T09:10:29.076" v="3043" actId="20577"/>
          <ac:spMkLst>
            <pc:docMk/>
            <pc:sldMk cId="3720144569" sldId="289"/>
            <ac:spMk id="10" creationId="{822B17F6-EB32-4C47-8892-B97D4F102151}"/>
          </ac:spMkLst>
        </pc:spChg>
        <pc:spChg chg="add mod">
          <ac:chgData name="Michael Görög" userId="ecc451aa-8430-4bec-9096-4cbc1aa122f2" providerId="ADAL" clId="{28D46D1C-DB65-48D7-AFF0-39608A4904AE}" dt="2020-06-23T08:17:17.578" v="1433" actId="2711"/>
          <ac:spMkLst>
            <pc:docMk/>
            <pc:sldMk cId="3720144569" sldId="289"/>
            <ac:spMk id="11" creationId="{39C840CB-0BC8-4CAC-9BBC-FC0912BA52A0}"/>
          </ac:spMkLst>
        </pc:spChg>
        <pc:spChg chg="add mod">
          <ac:chgData name="Michael Görög" userId="ecc451aa-8430-4bec-9096-4cbc1aa122f2" providerId="ADAL" clId="{28D46D1C-DB65-48D7-AFF0-39608A4904AE}" dt="2020-06-23T08:19:21.138" v="1658" actId="207"/>
          <ac:spMkLst>
            <pc:docMk/>
            <pc:sldMk cId="3720144569" sldId="289"/>
            <ac:spMk id="15" creationId="{F93ED86A-1B6A-4A53-B995-4F2885265DE3}"/>
          </ac:spMkLst>
        </pc:spChg>
        <pc:spChg chg="add mod">
          <ac:chgData name="Michael Görög" userId="ecc451aa-8430-4bec-9096-4cbc1aa122f2" providerId="ADAL" clId="{28D46D1C-DB65-48D7-AFF0-39608A4904AE}" dt="2020-06-23T08:15:29.581" v="1344" actId="1076"/>
          <ac:spMkLst>
            <pc:docMk/>
            <pc:sldMk cId="3720144569" sldId="289"/>
            <ac:spMk id="16" creationId="{422CC483-8781-4807-9FFC-78D9E28F72E4}"/>
          </ac:spMkLst>
        </pc:spChg>
        <pc:spChg chg="add mod">
          <ac:chgData name="Michael Görög" userId="ecc451aa-8430-4bec-9096-4cbc1aa122f2" providerId="ADAL" clId="{28D46D1C-DB65-48D7-AFF0-39608A4904AE}" dt="2020-06-23T08:22:11.049" v="1885" actId="113"/>
          <ac:spMkLst>
            <pc:docMk/>
            <pc:sldMk cId="3720144569" sldId="289"/>
            <ac:spMk id="18" creationId="{B1FCD699-1876-4789-836C-DD390B484D72}"/>
          </ac:spMkLst>
        </pc:spChg>
        <pc:spChg chg="mod">
          <ac:chgData name="Michael Görög" userId="ecc451aa-8430-4bec-9096-4cbc1aa122f2" providerId="ADAL" clId="{28D46D1C-DB65-48D7-AFF0-39608A4904AE}" dt="2020-06-23T08:10:36.949" v="1268" actId="14100"/>
          <ac:spMkLst>
            <pc:docMk/>
            <pc:sldMk cId="3720144569" sldId="289"/>
            <ac:spMk id="19" creationId="{C1E90B37-8876-A043-979A-6A41875F6B6A}"/>
          </ac:spMkLst>
        </pc:spChg>
        <pc:spChg chg="mod">
          <ac:chgData name="Michael Görög" userId="ecc451aa-8430-4bec-9096-4cbc1aa122f2" providerId="ADAL" clId="{28D46D1C-DB65-48D7-AFF0-39608A4904AE}" dt="2020-06-23T08:10:59.478" v="1274" actId="1076"/>
          <ac:spMkLst>
            <pc:docMk/>
            <pc:sldMk cId="3720144569" sldId="289"/>
            <ac:spMk id="21" creationId="{A69015EF-421E-3640-A340-88C24CD0B0ED}"/>
          </ac:spMkLst>
        </pc:spChg>
        <pc:spChg chg="mod">
          <ac:chgData name="Michael Görög" userId="ecc451aa-8430-4bec-9096-4cbc1aa122f2" providerId="ADAL" clId="{28D46D1C-DB65-48D7-AFF0-39608A4904AE}" dt="2020-06-23T08:17:47.185" v="1457" actId="113"/>
          <ac:spMkLst>
            <pc:docMk/>
            <pc:sldMk cId="3720144569" sldId="289"/>
            <ac:spMk id="23" creationId="{F66343EA-D431-DA4D-A6DE-73B360A255D8}"/>
          </ac:spMkLst>
        </pc:spChg>
        <pc:spChg chg="mod">
          <ac:chgData name="Michael Görög" userId="ecc451aa-8430-4bec-9096-4cbc1aa122f2" providerId="ADAL" clId="{28D46D1C-DB65-48D7-AFF0-39608A4904AE}" dt="2020-06-23T08:11:15.501" v="1286" actId="1076"/>
          <ac:spMkLst>
            <pc:docMk/>
            <pc:sldMk cId="3720144569" sldId="289"/>
            <ac:spMk id="25" creationId="{3A08618B-1036-DE44-A852-7D64F3738994}"/>
          </ac:spMkLst>
        </pc:spChg>
        <pc:spChg chg="add mod">
          <ac:chgData name="Michael Görög" userId="ecc451aa-8430-4bec-9096-4cbc1aa122f2" providerId="ADAL" clId="{28D46D1C-DB65-48D7-AFF0-39608A4904AE}" dt="2020-06-23T08:20:07.870" v="1662" actId="1076"/>
          <ac:spMkLst>
            <pc:docMk/>
            <pc:sldMk cId="3720144569" sldId="289"/>
            <ac:spMk id="26" creationId="{235CF00A-F6F4-4C19-9317-6A67D685D20B}"/>
          </ac:spMkLst>
        </pc:spChg>
        <pc:spChg chg="mod">
          <ac:chgData name="Michael Görög" userId="ecc451aa-8430-4bec-9096-4cbc1aa122f2" providerId="ADAL" clId="{28D46D1C-DB65-48D7-AFF0-39608A4904AE}" dt="2020-06-23T08:18:19.136" v="1496" actId="2711"/>
          <ac:spMkLst>
            <pc:docMk/>
            <pc:sldMk cId="3720144569" sldId="289"/>
            <ac:spMk id="62" creationId="{FEC6782F-A1DB-2345-A3B0-DB7C2C29840C}"/>
          </ac:spMkLst>
        </pc:spChg>
        <pc:spChg chg="mod">
          <ac:chgData name="Michael Görög" userId="ecc451aa-8430-4bec-9096-4cbc1aa122f2" providerId="ADAL" clId="{28D46D1C-DB65-48D7-AFF0-39608A4904AE}" dt="2020-06-23T08:19:30.136" v="1660" actId="2711"/>
          <ac:spMkLst>
            <pc:docMk/>
            <pc:sldMk cId="3720144569" sldId="289"/>
            <ac:spMk id="63" creationId="{0E560CCF-1828-F04B-A1D8-E2482AB3983C}"/>
          </ac:spMkLst>
        </pc:spChg>
        <pc:spChg chg="del">
          <ac:chgData name="Michael Görög" userId="ecc451aa-8430-4bec-9096-4cbc1aa122f2" providerId="ADAL" clId="{28D46D1C-DB65-48D7-AFF0-39608A4904AE}" dt="2020-06-23T08:08:54.262" v="1247" actId="478"/>
          <ac:spMkLst>
            <pc:docMk/>
            <pc:sldMk cId="3720144569" sldId="289"/>
            <ac:spMk id="65" creationId="{38D921EC-34D0-6345-8472-FD3B2D63A16D}"/>
          </ac:spMkLst>
        </pc:spChg>
        <pc:picChg chg="del">
          <ac:chgData name="Michael Görög" userId="ecc451aa-8430-4bec-9096-4cbc1aa122f2" providerId="ADAL" clId="{28D46D1C-DB65-48D7-AFF0-39608A4904AE}" dt="2020-06-23T08:08:05.222" v="1125" actId="478"/>
          <ac:picMkLst>
            <pc:docMk/>
            <pc:sldMk cId="3720144569" sldId="289"/>
            <ac:picMk id="2" creationId="{69634773-8334-6D4D-960B-68B9DBD27056}"/>
          </ac:picMkLst>
        </pc:picChg>
        <pc:picChg chg="add del mod">
          <ac:chgData name="Michael Görög" userId="ecc451aa-8430-4bec-9096-4cbc1aa122f2" providerId="ADAL" clId="{28D46D1C-DB65-48D7-AFF0-39608A4904AE}" dt="2020-06-23T08:09:50.566" v="1256" actId="478"/>
          <ac:picMkLst>
            <pc:docMk/>
            <pc:sldMk cId="3720144569" sldId="289"/>
            <ac:picMk id="3" creationId="{77CE60F5-B7FD-4659-AC1F-77D5870F5220}"/>
          </ac:picMkLst>
        </pc:picChg>
        <pc:picChg chg="add mod">
          <ac:chgData name="Michael Görög" userId="ecc451aa-8430-4bec-9096-4cbc1aa122f2" providerId="ADAL" clId="{28D46D1C-DB65-48D7-AFF0-39608A4904AE}" dt="2020-06-23T08:10:40.676" v="1270" actId="1076"/>
          <ac:picMkLst>
            <pc:docMk/>
            <pc:sldMk cId="3720144569" sldId="289"/>
            <ac:picMk id="4" creationId="{4AC60D22-9B24-4EBE-9970-A8C8D2D2D01F}"/>
          </ac:picMkLst>
        </pc:picChg>
        <pc:picChg chg="del">
          <ac:chgData name="Michael Görög" userId="ecc451aa-8430-4bec-9096-4cbc1aa122f2" providerId="ADAL" clId="{28D46D1C-DB65-48D7-AFF0-39608A4904AE}" dt="2020-06-23T08:08:03.885" v="1124" actId="478"/>
          <ac:picMkLst>
            <pc:docMk/>
            <pc:sldMk cId="3720144569" sldId="289"/>
            <ac:picMk id="6" creationId="{CB54E406-7D74-7744-B4CE-618A2D6C095F}"/>
          </ac:picMkLst>
        </pc:picChg>
        <pc:picChg chg="del">
          <ac:chgData name="Michael Görög" userId="ecc451aa-8430-4bec-9096-4cbc1aa122f2" providerId="ADAL" clId="{28D46D1C-DB65-48D7-AFF0-39608A4904AE}" dt="2020-06-23T08:08:03.302" v="1123" actId="478"/>
          <ac:picMkLst>
            <pc:docMk/>
            <pc:sldMk cId="3720144569" sldId="289"/>
            <ac:picMk id="7" creationId="{6063781E-5528-3D42-A65A-245DF3879B1B}"/>
          </ac:picMkLst>
        </pc:picChg>
        <pc:picChg chg="add mod">
          <ac:chgData name="Michael Görög" userId="ecc451aa-8430-4bec-9096-4cbc1aa122f2" providerId="ADAL" clId="{28D46D1C-DB65-48D7-AFF0-39608A4904AE}" dt="2020-06-23T08:12:35.300" v="1309" actId="1076"/>
          <ac:picMkLst>
            <pc:docMk/>
            <pc:sldMk cId="3720144569" sldId="289"/>
            <ac:picMk id="12" creationId="{13B10747-2854-422A-8F39-A2C379BB3299}"/>
          </ac:picMkLst>
        </pc:picChg>
        <pc:picChg chg="add mod">
          <ac:chgData name="Michael Görög" userId="ecc451aa-8430-4bec-9096-4cbc1aa122f2" providerId="ADAL" clId="{28D46D1C-DB65-48D7-AFF0-39608A4904AE}" dt="2020-06-23T08:13:42.750" v="1314" actId="1076"/>
          <ac:picMkLst>
            <pc:docMk/>
            <pc:sldMk cId="3720144569" sldId="289"/>
            <ac:picMk id="13" creationId="{F814C90F-9306-49C3-877C-4F6C663CFA7D}"/>
          </ac:picMkLst>
        </pc:picChg>
        <pc:picChg chg="add mod">
          <ac:chgData name="Michael Görög" userId="ecc451aa-8430-4bec-9096-4cbc1aa122f2" providerId="ADAL" clId="{28D46D1C-DB65-48D7-AFF0-39608A4904AE}" dt="2020-06-23T08:15:01.957" v="1337" actId="1076"/>
          <ac:picMkLst>
            <pc:docMk/>
            <pc:sldMk cId="3720144569" sldId="289"/>
            <ac:picMk id="14" creationId="{759A9072-7D06-432C-975F-EE1954632B3E}"/>
          </ac:picMkLst>
        </pc:picChg>
        <pc:picChg chg="add mod">
          <ac:chgData name="Michael Görög" userId="ecc451aa-8430-4bec-9096-4cbc1aa122f2" providerId="ADAL" clId="{28D46D1C-DB65-48D7-AFF0-39608A4904AE}" dt="2020-06-23T08:16:25.463" v="1367" actId="1076"/>
          <ac:picMkLst>
            <pc:docMk/>
            <pc:sldMk cId="3720144569" sldId="289"/>
            <ac:picMk id="17" creationId="{FEADFFFF-ECBD-4CC5-9CE5-819ABD190C6D}"/>
          </ac:picMkLst>
        </pc:picChg>
        <pc:picChg chg="del">
          <ac:chgData name="Michael Görög" userId="ecc451aa-8430-4bec-9096-4cbc1aa122f2" providerId="ADAL" clId="{28D46D1C-DB65-48D7-AFF0-39608A4904AE}" dt="2020-06-23T08:08:02.542" v="1122" actId="478"/>
          <ac:picMkLst>
            <pc:docMk/>
            <pc:sldMk cId="3720144569" sldId="289"/>
            <ac:picMk id="20" creationId="{F8A0BBE3-C806-024B-9F4B-7D2363D4CCE4}"/>
          </ac:picMkLst>
        </pc:picChg>
        <pc:picChg chg="add del mod">
          <ac:chgData name="Michael Görög" userId="ecc451aa-8430-4bec-9096-4cbc1aa122f2" providerId="ADAL" clId="{28D46D1C-DB65-48D7-AFF0-39608A4904AE}" dt="2020-06-23T08:20:16.695" v="1709" actId="478"/>
          <ac:picMkLst>
            <pc:docMk/>
            <pc:sldMk cId="3720144569" sldId="289"/>
            <ac:picMk id="33" creationId="{5EA97E68-D64A-4838-A30F-BEBD7A5DC762}"/>
          </ac:picMkLst>
        </pc:picChg>
        <pc:picChg chg="add del mod">
          <ac:chgData name="Michael Görög" userId="ecc451aa-8430-4bec-9096-4cbc1aa122f2" providerId="ADAL" clId="{28D46D1C-DB65-48D7-AFF0-39608A4904AE}" dt="2020-06-23T08:21:00.487" v="1715" actId="478"/>
          <ac:picMkLst>
            <pc:docMk/>
            <pc:sldMk cId="3720144569" sldId="289"/>
            <ac:picMk id="35" creationId="{A19FA96E-EE94-4E11-B3D6-477A5365EF36}"/>
          </ac:picMkLst>
        </pc:picChg>
        <pc:picChg chg="add mod">
          <ac:chgData name="Michael Görög" userId="ecc451aa-8430-4bec-9096-4cbc1aa122f2" providerId="ADAL" clId="{28D46D1C-DB65-48D7-AFF0-39608A4904AE}" dt="2020-06-23T08:21:18.181" v="1719" actId="1076"/>
          <ac:picMkLst>
            <pc:docMk/>
            <pc:sldMk cId="3720144569" sldId="289"/>
            <ac:picMk id="37" creationId="{3EE822A0-1000-467B-94BC-73D9AF54ABC6}"/>
          </ac:picMkLst>
        </pc:picChg>
        <pc:cxnChg chg="del">
          <ac:chgData name="Michael Görög" userId="ecc451aa-8430-4bec-9096-4cbc1aa122f2" providerId="ADAL" clId="{28D46D1C-DB65-48D7-AFF0-39608A4904AE}" dt="2020-06-23T08:08:50.886" v="1244" actId="478"/>
          <ac:cxnSpMkLst>
            <pc:docMk/>
            <pc:sldMk cId="3720144569" sldId="289"/>
            <ac:cxnSpMk id="27" creationId="{B9243E29-B145-7040-AFA4-2D5FF5AD1B2C}"/>
          </ac:cxnSpMkLst>
        </pc:cxnChg>
        <pc:cxnChg chg="del">
          <ac:chgData name="Michael Görög" userId="ecc451aa-8430-4bec-9096-4cbc1aa122f2" providerId="ADAL" clId="{28D46D1C-DB65-48D7-AFF0-39608A4904AE}" dt="2020-06-23T08:08:49.462" v="1243" actId="478"/>
          <ac:cxnSpMkLst>
            <pc:docMk/>
            <pc:sldMk cId="3720144569" sldId="289"/>
            <ac:cxnSpMk id="28" creationId="{16DBBFAF-AFFA-DA4C-B537-527770EC606D}"/>
          </ac:cxnSpMkLst>
        </pc:cxnChg>
        <pc:cxnChg chg="del">
          <ac:chgData name="Michael Görög" userId="ecc451aa-8430-4bec-9096-4cbc1aa122f2" providerId="ADAL" clId="{28D46D1C-DB65-48D7-AFF0-39608A4904AE}" dt="2020-06-23T08:08:51.798" v="1245" actId="478"/>
          <ac:cxnSpMkLst>
            <pc:docMk/>
            <pc:sldMk cId="3720144569" sldId="289"/>
            <ac:cxnSpMk id="30" creationId="{C91B7039-12A9-6A4E-B7D3-A0D48A285F98}"/>
          </ac:cxnSpMkLst>
        </pc:cxnChg>
        <pc:cxnChg chg="del">
          <ac:chgData name="Michael Görög" userId="ecc451aa-8430-4bec-9096-4cbc1aa122f2" providerId="ADAL" clId="{28D46D1C-DB65-48D7-AFF0-39608A4904AE}" dt="2020-06-23T08:08:48.837" v="1242" actId="478"/>
          <ac:cxnSpMkLst>
            <pc:docMk/>
            <pc:sldMk cId="3720144569" sldId="289"/>
            <ac:cxnSpMk id="31" creationId="{2C6523F3-7337-EF48-A639-2541397EDD96}"/>
          </ac:cxnSpMkLst>
        </pc:cxnChg>
      </pc:sldChg>
      <pc:sldChg chg="add mod modShow">
        <pc:chgData name="Michael Görög" userId="ecc451aa-8430-4bec-9096-4cbc1aa122f2" providerId="ADAL" clId="{28D46D1C-DB65-48D7-AFF0-39608A4904AE}" dt="2020-06-23T16:33:29.157" v="7661" actId="729"/>
        <pc:sldMkLst>
          <pc:docMk/>
          <pc:sldMk cId="922125846" sldId="290"/>
        </pc:sldMkLst>
      </pc:sldChg>
      <pc:sldChg chg="addSp delSp modSp add mod">
        <pc:chgData name="Michael Görög" userId="ecc451aa-8430-4bec-9096-4cbc1aa122f2" providerId="ADAL" clId="{28D46D1C-DB65-48D7-AFF0-39608A4904AE}" dt="2020-06-23T10:22:44.878" v="4486" actId="14100"/>
        <pc:sldMkLst>
          <pc:docMk/>
          <pc:sldMk cId="2054628704" sldId="291"/>
        </pc:sldMkLst>
        <pc:spChg chg="mod">
          <ac:chgData name="Michael Görög" userId="ecc451aa-8430-4bec-9096-4cbc1aa122f2" providerId="ADAL" clId="{28D46D1C-DB65-48D7-AFF0-39608A4904AE}" dt="2020-06-23T08:45:20.481" v="2485" actId="20577"/>
          <ac:spMkLst>
            <pc:docMk/>
            <pc:sldMk cId="2054628704" sldId="291"/>
            <ac:spMk id="10" creationId="{822B17F6-EB32-4C47-8892-B97D4F102151}"/>
          </ac:spMkLst>
        </pc:spChg>
        <pc:spChg chg="mod">
          <ac:chgData name="Michael Görög" userId="ecc451aa-8430-4bec-9096-4cbc1aa122f2" providerId="ADAL" clId="{28D46D1C-DB65-48D7-AFF0-39608A4904AE}" dt="2020-06-23T08:45:52.169" v="2592" actId="20577"/>
          <ac:spMkLst>
            <pc:docMk/>
            <pc:sldMk cId="2054628704" sldId="291"/>
            <ac:spMk id="11" creationId="{8042E774-092F-2147-97C7-A596263DF02C}"/>
          </ac:spMkLst>
        </pc:spChg>
        <pc:spChg chg="mod">
          <ac:chgData name="Michael Görög" userId="ecc451aa-8430-4bec-9096-4cbc1aa122f2" providerId="ADAL" clId="{28D46D1C-DB65-48D7-AFF0-39608A4904AE}" dt="2020-06-23T10:22:44.878" v="4486" actId="14100"/>
          <ac:spMkLst>
            <pc:docMk/>
            <pc:sldMk cId="2054628704" sldId="291"/>
            <ac:spMk id="12" creationId="{FB553647-5978-4D4F-9F13-9F23A85D51F8}"/>
          </ac:spMkLst>
        </pc:spChg>
        <pc:spChg chg="del">
          <ac:chgData name="Michael Görög" userId="ecc451aa-8430-4bec-9096-4cbc1aa122f2" providerId="ADAL" clId="{28D46D1C-DB65-48D7-AFF0-39608A4904AE}" dt="2020-06-23T08:47:36.819" v="2819" actId="478"/>
          <ac:spMkLst>
            <pc:docMk/>
            <pc:sldMk cId="2054628704" sldId="291"/>
            <ac:spMk id="21" creationId="{88D59413-D500-4987-B24F-26AA463ACAF1}"/>
          </ac:spMkLst>
        </pc:spChg>
        <pc:spChg chg="del">
          <ac:chgData name="Michael Görög" userId="ecc451aa-8430-4bec-9096-4cbc1aa122f2" providerId="ADAL" clId="{28D46D1C-DB65-48D7-AFF0-39608A4904AE}" dt="2020-06-23T08:47:36.819" v="2819" actId="478"/>
          <ac:spMkLst>
            <pc:docMk/>
            <pc:sldMk cId="2054628704" sldId="291"/>
            <ac:spMk id="23" creationId="{759D025C-8ABB-4353-9A2D-292BD15A9C2C}"/>
          </ac:spMkLst>
        </pc:spChg>
        <pc:spChg chg="del">
          <ac:chgData name="Michael Görög" userId="ecc451aa-8430-4bec-9096-4cbc1aa122f2" providerId="ADAL" clId="{28D46D1C-DB65-48D7-AFF0-39608A4904AE}" dt="2020-06-23T08:47:36.819" v="2819" actId="478"/>
          <ac:spMkLst>
            <pc:docMk/>
            <pc:sldMk cId="2054628704" sldId="291"/>
            <ac:spMk id="25" creationId="{334EB37A-AB13-40C6-B620-6A588605338F}"/>
          </ac:spMkLst>
        </pc:spChg>
        <pc:spChg chg="del">
          <ac:chgData name="Michael Görög" userId="ecc451aa-8430-4bec-9096-4cbc1aa122f2" providerId="ADAL" clId="{28D46D1C-DB65-48D7-AFF0-39608A4904AE}" dt="2020-06-23T08:47:36.819" v="2819" actId="478"/>
          <ac:spMkLst>
            <pc:docMk/>
            <pc:sldMk cId="2054628704" sldId="291"/>
            <ac:spMk id="27" creationId="{2AE9555C-680E-4256-A5E0-DD1562EF8632}"/>
          </ac:spMkLst>
        </pc:spChg>
        <pc:spChg chg="del">
          <ac:chgData name="Michael Görög" userId="ecc451aa-8430-4bec-9096-4cbc1aa122f2" providerId="ADAL" clId="{28D46D1C-DB65-48D7-AFF0-39608A4904AE}" dt="2020-06-23T08:47:36.819" v="2819" actId="478"/>
          <ac:spMkLst>
            <pc:docMk/>
            <pc:sldMk cId="2054628704" sldId="291"/>
            <ac:spMk id="29" creationId="{933AAEB7-3CFB-4C92-8670-1391ED7F5871}"/>
          </ac:spMkLst>
        </pc:spChg>
        <pc:spChg chg="del">
          <ac:chgData name="Michael Görög" userId="ecc451aa-8430-4bec-9096-4cbc1aa122f2" providerId="ADAL" clId="{28D46D1C-DB65-48D7-AFF0-39608A4904AE}" dt="2020-06-23T08:47:36.819" v="2819" actId="478"/>
          <ac:spMkLst>
            <pc:docMk/>
            <pc:sldMk cId="2054628704" sldId="291"/>
            <ac:spMk id="31" creationId="{DE765EAF-045E-4CF6-B555-EA49DA553C6B}"/>
          </ac:spMkLst>
        </pc:spChg>
        <pc:picChg chg="del">
          <ac:chgData name="Michael Görög" userId="ecc451aa-8430-4bec-9096-4cbc1aa122f2" providerId="ADAL" clId="{28D46D1C-DB65-48D7-AFF0-39608A4904AE}" dt="2020-06-23T08:40:19.960" v="2431" actId="478"/>
          <ac:picMkLst>
            <pc:docMk/>
            <pc:sldMk cId="2054628704" sldId="291"/>
            <ac:picMk id="2" creationId="{6D6F90FE-7FA0-4732-ABF3-CC5C85722D75}"/>
          </ac:picMkLst>
        </pc:picChg>
        <pc:picChg chg="del">
          <ac:chgData name="Michael Görög" userId="ecc451aa-8430-4bec-9096-4cbc1aa122f2" providerId="ADAL" clId="{28D46D1C-DB65-48D7-AFF0-39608A4904AE}" dt="2020-06-23T08:40:19.209" v="2430" actId="478"/>
          <ac:picMkLst>
            <pc:docMk/>
            <pc:sldMk cId="2054628704" sldId="291"/>
            <ac:picMk id="3" creationId="{166CE9EA-4A90-4686-BD78-64F8B7297A02}"/>
          </ac:picMkLst>
        </pc:picChg>
        <pc:picChg chg="del">
          <ac:chgData name="Michael Görög" userId="ecc451aa-8430-4bec-9096-4cbc1aa122f2" providerId="ADAL" clId="{28D46D1C-DB65-48D7-AFF0-39608A4904AE}" dt="2020-06-23T08:40:19.209" v="2430" actId="478"/>
          <ac:picMkLst>
            <pc:docMk/>
            <pc:sldMk cId="2054628704" sldId="291"/>
            <ac:picMk id="4" creationId="{3365181E-6679-4114-8BDE-349EBD0DB230}"/>
          </ac:picMkLst>
        </pc:picChg>
        <pc:picChg chg="del">
          <ac:chgData name="Michael Görög" userId="ecc451aa-8430-4bec-9096-4cbc1aa122f2" providerId="ADAL" clId="{28D46D1C-DB65-48D7-AFF0-39608A4904AE}" dt="2020-06-23T08:40:19.209" v="2430" actId="478"/>
          <ac:picMkLst>
            <pc:docMk/>
            <pc:sldMk cId="2054628704" sldId="291"/>
            <ac:picMk id="5" creationId="{B8945B7C-1071-4BB2-8970-69413AD8CB63}"/>
          </ac:picMkLst>
        </pc:picChg>
        <pc:picChg chg="del">
          <ac:chgData name="Michael Görög" userId="ecc451aa-8430-4bec-9096-4cbc1aa122f2" providerId="ADAL" clId="{28D46D1C-DB65-48D7-AFF0-39608A4904AE}" dt="2020-06-23T08:40:19.209" v="2430" actId="478"/>
          <ac:picMkLst>
            <pc:docMk/>
            <pc:sldMk cId="2054628704" sldId="291"/>
            <ac:picMk id="6" creationId="{7A7EE5B4-E6E2-44E2-877E-E632AE2D53A4}"/>
          </ac:picMkLst>
        </pc:picChg>
        <pc:picChg chg="del">
          <ac:chgData name="Michael Görög" userId="ecc451aa-8430-4bec-9096-4cbc1aa122f2" providerId="ADAL" clId="{28D46D1C-DB65-48D7-AFF0-39608A4904AE}" dt="2020-06-23T08:40:19.209" v="2430" actId="478"/>
          <ac:picMkLst>
            <pc:docMk/>
            <pc:sldMk cId="2054628704" sldId="291"/>
            <ac:picMk id="7" creationId="{A5BA3F5C-1273-47BB-81CC-25D9665B5BCF}"/>
          </ac:picMkLst>
        </pc:picChg>
        <pc:picChg chg="add del mod ord">
          <ac:chgData name="Michael Görög" userId="ecc451aa-8430-4bec-9096-4cbc1aa122f2" providerId="ADAL" clId="{28D46D1C-DB65-48D7-AFF0-39608A4904AE}" dt="2020-06-23T08:40:49.655" v="2449" actId="1076"/>
          <ac:picMkLst>
            <pc:docMk/>
            <pc:sldMk cId="2054628704" sldId="291"/>
            <ac:picMk id="9" creationId="{730B99B3-C664-4990-B689-BFDD190FB656}"/>
          </ac:picMkLst>
        </pc:picChg>
        <pc:picChg chg="add del mod">
          <ac:chgData name="Michael Görög" userId="ecc451aa-8430-4bec-9096-4cbc1aa122f2" providerId="ADAL" clId="{28D46D1C-DB65-48D7-AFF0-39608A4904AE}" dt="2020-06-23T10:08:37.587" v="4363" actId="478"/>
          <ac:picMkLst>
            <pc:docMk/>
            <pc:sldMk cId="2054628704" sldId="291"/>
            <ac:picMk id="14" creationId="{9192CE8B-1704-490A-A8AB-208F70791AB6}"/>
          </ac:picMkLst>
        </pc:picChg>
        <pc:picChg chg="add mod">
          <ac:chgData name="Michael Görög" userId="ecc451aa-8430-4bec-9096-4cbc1aa122f2" providerId="ADAL" clId="{28D46D1C-DB65-48D7-AFF0-39608A4904AE}" dt="2020-06-23T10:22:33.452" v="4483" actId="1076"/>
          <ac:picMkLst>
            <pc:docMk/>
            <pc:sldMk cId="2054628704" sldId="291"/>
            <ac:picMk id="16" creationId="{D9EC4805-9BCF-4D0E-8A12-CDE5A9703BA3}"/>
          </ac:picMkLst>
        </pc:picChg>
        <pc:picChg chg="add mod">
          <ac:chgData name="Michael Görög" userId="ecc451aa-8430-4bec-9096-4cbc1aa122f2" providerId="ADAL" clId="{28D46D1C-DB65-48D7-AFF0-39608A4904AE}" dt="2020-06-23T10:22:38.275" v="4485" actId="1076"/>
          <ac:picMkLst>
            <pc:docMk/>
            <pc:sldMk cId="2054628704" sldId="291"/>
            <ac:picMk id="18" creationId="{F0F9A1DA-B4E4-4E90-9D87-60292ACF9254}"/>
          </ac:picMkLst>
        </pc:picChg>
        <pc:picChg chg="del">
          <ac:chgData name="Michael Görög" userId="ecc451aa-8430-4bec-9096-4cbc1aa122f2" providerId="ADAL" clId="{28D46D1C-DB65-48D7-AFF0-39608A4904AE}" dt="2020-06-23T08:40:19.209" v="2430" actId="478"/>
          <ac:picMkLst>
            <pc:docMk/>
            <pc:sldMk cId="2054628704" sldId="291"/>
            <ac:picMk id="19" creationId="{9B8BA3B5-85EC-47F6-892D-6B6BB0D5DE1B}"/>
          </ac:picMkLst>
        </pc:picChg>
        <pc:picChg chg="add mod">
          <ac:chgData name="Michael Görög" userId="ecc451aa-8430-4bec-9096-4cbc1aa122f2" providerId="ADAL" clId="{28D46D1C-DB65-48D7-AFF0-39608A4904AE}" dt="2020-06-23T10:22:35.275" v="4484" actId="1076"/>
          <ac:picMkLst>
            <pc:docMk/>
            <pc:sldMk cId="2054628704" sldId="291"/>
            <ac:picMk id="22" creationId="{E389BB39-959E-488E-B661-095D53B39F33}"/>
          </ac:picMkLst>
        </pc:picChg>
      </pc:sldChg>
      <pc:sldChg chg="delSp modSp add mod ord">
        <pc:chgData name="Michael Görög" userId="ecc451aa-8430-4bec-9096-4cbc1aa122f2" providerId="ADAL" clId="{28D46D1C-DB65-48D7-AFF0-39608A4904AE}" dt="2020-06-23T09:14:08.181" v="3669" actId="20577"/>
        <pc:sldMkLst>
          <pc:docMk/>
          <pc:sldMk cId="452699073" sldId="292"/>
        </pc:sldMkLst>
        <pc:spChg chg="mod">
          <ac:chgData name="Michael Görög" userId="ecc451aa-8430-4bec-9096-4cbc1aa122f2" providerId="ADAL" clId="{28D46D1C-DB65-48D7-AFF0-39608A4904AE}" dt="2020-06-23T09:14:08.181" v="3669" actId="20577"/>
          <ac:spMkLst>
            <pc:docMk/>
            <pc:sldMk cId="452699073" sldId="292"/>
            <ac:spMk id="9" creationId="{3F8A0E39-B802-254C-B172-63FEC6CB1C4F}"/>
          </ac:spMkLst>
        </pc:spChg>
        <pc:spChg chg="mod">
          <ac:chgData name="Michael Görög" userId="ecc451aa-8430-4bec-9096-4cbc1aa122f2" providerId="ADAL" clId="{28D46D1C-DB65-48D7-AFF0-39608A4904AE}" dt="2020-06-23T08:48:37.161" v="2852" actId="20577"/>
          <ac:spMkLst>
            <pc:docMk/>
            <pc:sldMk cId="452699073" sldId="292"/>
            <ac:spMk id="10" creationId="{822B17F6-EB32-4C47-8892-B97D4F102151}"/>
          </ac:spMkLst>
        </pc:spChg>
        <pc:spChg chg="mod">
          <ac:chgData name="Michael Görög" userId="ecc451aa-8430-4bec-9096-4cbc1aa122f2" providerId="ADAL" clId="{28D46D1C-DB65-48D7-AFF0-39608A4904AE}" dt="2020-06-23T09:09:40.501" v="3027" actId="20577"/>
          <ac:spMkLst>
            <pc:docMk/>
            <pc:sldMk cId="452699073" sldId="292"/>
            <ac:spMk id="11" creationId="{8042E774-092F-2147-97C7-A596263DF02C}"/>
          </ac:spMkLst>
        </pc:spChg>
        <pc:picChg chg="mod">
          <ac:chgData name="Michael Görög" userId="ecc451aa-8430-4bec-9096-4cbc1aa122f2" providerId="ADAL" clId="{28D46D1C-DB65-48D7-AFF0-39608A4904AE}" dt="2020-06-23T08:48:26.904" v="2829" actId="1076"/>
          <ac:picMkLst>
            <pc:docMk/>
            <pc:sldMk cId="452699073" sldId="292"/>
            <ac:picMk id="2" creationId="{B296C26A-B088-4651-9166-FC88EF91F826}"/>
          </ac:picMkLst>
        </pc:picChg>
        <pc:picChg chg="del">
          <ac:chgData name="Michael Görög" userId="ecc451aa-8430-4bec-9096-4cbc1aa122f2" providerId="ADAL" clId="{28D46D1C-DB65-48D7-AFF0-39608A4904AE}" dt="2020-06-23T08:48:18.921" v="2826" actId="478"/>
          <ac:picMkLst>
            <pc:docMk/>
            <pc:sldMk cId="452699073" sldId="292"/>
            <ac:picMk id="6" creationId="{189ACC65-2402-B048-88FD-9D67D3484BA1}"/>
          </ac:picMkLst>
        </pc:picChg>
      </pc:sldChg>
      <pc:sldChg chg="add mod modShow">
        <pc:chgData name="Michael Görög" userId="ecc451aa-8430-4bec-9096-4cbc1aa122f2" providerId="ADAL" clId="{28D46D1C-DB65-48D7-AFF0-39608A4904AE}" dt="2020-06-23T16:33:29.157" v="7661" actId="729"/>
        <pc:sldMkLst>
          <pc:docMk/>
          <pc:sldMk cId="80165606" sldId="293"/>
        </pc:sldMkLst>
      </pc:sldChg>
      <pc:sldChg chg="modSp add mod">
        <pc:chgData name="Michael Görög" userId="ecc451aa-8430-4bec-9096-4cbc1aa122f2" providerId="ADAL" clId="{28D46D1C-DB65-48D7-AFF0-39608A4904AE}" dt="2020-06-23T16:05:12.377" v="7337" actId="20577"/>
        <pc:sldMkLst>
          <pc:docMk/>
          <pc:sldMk cId="2156331534" sldId="294"/>
        </pc:sldMkLst>
        <pc:spChg chg="mod">
          <ac:chgData name="Michael Görög" userId="ecc451aa-8430-4bec-9096-4cbc1aa122f2" providerId="ADAL" clId="{28D46D1C-DB65-48D7-AFF0-39608A4904AE}" dt="2020-06-23T16:05:12.377" v="7337" actId="20577"/>
          <ac:spMkLst>
            <pc:docMk/>
            <pc:sldMk cId="2156331534" sldId="294"/>
            <ac:spMk id="3" creationId="{E9E8211A-FE6E-4AEC-B734-194C3E8C956F}"/>
          </ac:spMkLst>
        </pc:spChg>
      </pc:sldChg>
      <pc:sldChg chg="add">
        <pc:chgData name="Michael Görög" userId="ecc451aa-8430-4bec-9096-4cbc1aa122f2" providerId="ADAL" clId="{28D46D1C-DB65-48D7-AFF0-39608A4904AE}" dt="2020-06-23T09:58:55.564" v="4293" actId="22"/>
        <pc:sldMkLst>
          <pc:docMk/>
          <pc:sldMk cId="3857358020" sldId="295"/>
        </pc:sldMkLst>
      </pc:sldChg>
      <pc:sldChg chg="addSp delSp modSp add mod">
        <pc:chgData name="Michael Görög" userId="ecc451aa-8430-4bec-9096-4cbc1aa122f2" providerId="ADAL" clId="{28D46D1C-DB65-48D7-AFF0-39608A4904AE}" dt="2020-06-23T10:02:52.587" v="4360" actId="1076"/>
        <pc:sldMkLst>
          <pc:docMk/>
          <pc:sldMk cId="1726897768" sldId="296"/>
        </pc:sldMkLst>
        <pc:spChg chg="mod">
          <ac:chgData name="Michael Görög" userId="ecc451aa-8430-4bec-9096-4cbc1aa122f2" providerId="ADAL" clId="{28D46D1C-DB65-48D7-AFF0-39608A4904AE}" dt="2020-06-23T10:00:16.311" v="4347" actId="20577"/>
          <ac:spMkLst>
            <pc:docMk/>
            <pc:sldMk cId="1726897768" sldId="296"/>
            <ac:spMk id="10" creationId="{822B17F6-EB32-4C47-8892-B97D4F102151}"/>
          </ac:spMkLst>
        </pc:spChg>
        <pc:spChg chg="del">
          <ac:chgData name="Michael Görög" userId="ecc451aa-8430-4bec-9096-4cbc1aa122f2" providerId="ADAL" clId="{28D46D1C-DB65-48D7-AFF0-39608A4904AE}" dt="2020-06-23T09:59:59.886" v="4326" actId="478"/>
          <ac:spMkLst>
            <pc:docMk/>
            <pc:sldMk cId="1726897768" sldId="296"/>
            <ac:spMk id="11" creationId="{8042E774-092F-2147-97C7-A596263DF02C}"/>
          </ac:spMkLst>
        </pc:spChg>
        <pc:spChg chg="add mod">
          <ac:chgData name="Michael Görög" userId="ecc451aa-8430-4bec-9096-4cbc1aa122f2" providerId="ADAL" clId="{28D46D1C-DB65-48D7-AFF0-39608A4904AE}" dt="2020-06-23T10:00:30.376" v="4348"/>
          <ac:spMkLst>
            <pc:docMk/>
            <pc:sldMk cId="1726897768" sldId="296"/>
            <ac:spMk id="12" creationId="{EEAE3A48-982B-4280-B211-C6E27A8DB260}"/>
          </ac:spMkLst>
        </pc:spChg>
        <pc:picChg chg="add mod">
          <ac:chgData name="Michael Görög" userId="ecc451aa-8430-4bec-9096-4cbc1aa122f2" providerId="ADAL" clId="{28D46D1C-DB65-48D7-AFF0-39608A4904AE}" dt="2020-06-23T10:02:52.587" v="4360" actId="1076"/>
          <ac:picMkLst>
            <pc:docMk/>
            <pc:sldMk cId="1726897768" sldId="296"/>
            <ac:picMk id="2" creationId="{48932F7C-8D2F-4FF2-93EC-974A8C653410}"/>
          </ac:picMkLst>
        </pc:picChg>
        <pc:picChg chg="del">
          <ac:chgData name="Michael Görög" userId="ecc451aa-8430-4bec-9096-4cbc1aa122f2" providerId="ADAL" clId="{28D46D1C-DB65-48D7-AFF0-39608A4904AE}" dt="2020-06-23T10:00:03.445" v="4330" actId="478"/>
          <ac:picMkLst>
            <pc:docMk/>
            <pc:sldMk cId="1726897768" sldId="296"/>
            <ac:picMk id="9" creationId="{51CAD23B-D44E-4E7B-83AE-2F868A9F45C6}"/>
          </ac:picMkLst>
        </pc:picChg>
        <pc:picChg chg="del">
          <ac:chgData name="Michael Görög" userId="ecc451aa-8430-4bec-9096-4cbc1aa122f2" providerId="ADAL" clId="{28D46D1C-DB65-48D7-AFF0-39608A4904AE}" dt="2020-06-23T10:00:01.531" v="4327" actId="478"/>
          <ac:picMkLst>
            <pc:docMk/>
            <pc:sldMk cId="1726897768" sldId="296"/>
            <ac:picMk id="13" creationId="{08D8F0A5-B8D5-C741-993B-77AE54AE1FAD}"/>
          </ac:picMkLst>
        </pc:picChg>
        <pc:picChg chg="add mod">
          <ac:chgData name="Michael Görög" userId="ecc451aa-8430-4bec-9096-4cbc1aa122f2" providerId="ADAL" clId="{28D46D1C-DB65-48D7-AFF0-39608A4904AE}" dt="2020-06-23T10:00:30.376" v="4348"/>
          <ac:picMkLst>
            <pc:docMk/>
            <pc:sldMk cId="1726897768" sldId="296"/>
            <ac:picMk id="14" creationId="{6144C13B-9D29-427B-B42D-28352BAF95A1}"/>
          </ac:picMkLst>
        </pc:picChg>
        <pc:picChg chg="add mod">
          <ac:chgData name="Michael Görög" userId="ecc451aa-8430-4bec-9096-4cbc1aa122f2" providerId="ADAL" clId="{28D46D1C-DB65-48D7-AFF0-39608A4904AE}" dt="2020-06-23T10:00:30.376" v="4348"/>
          <ac:picMkLst>
            <pc:docMk/>
            <pc:sldMk cId="1726897768" sldId="296"/>
            <ac:picMk id="15" creationId="{15696A57-BE27-4493-9915-12770128AF45}"/>
          </ac:picMkLst>
        </pc:picChg>
        <pc:picChg chg="add mod">
          <ac:chgData name="Michael Görög" userId="ecc451aa-8430-4bec-9096-4cbc1aa122f2" providerId="ADAL" clId="{28D46D1C-DB65-48D7-AFF0-39608A4904AE}" dt="2020-06-23T10:00:30.376" v="4348"/>
          <ac:picMkLst>
            <pc:docMk/>
            <pc:sldMk cId="1726897768" sldId="296"/>
            <ac:picMk id="16" creationId="{53816C52-2DB6-4615-9C76-A465281150BB}"/>
          </ac:picMkLst>
        </pc:picChg>
        <pc:picChg chg="add mod">
          <ac:chgData name="Michael Görög" userId="ecc451aa-8430-4bec-9096-4cbc1aa122f2" providerId="ADAL" clId="{28D46D1C-DB65-48D7-AFF0-39608A4904AE}" dt="2020-06-23T10:01:21.639" v="4351" actId="1076"/>
          <ac:picMkLst>
            <pc:docMk/>
            <pc:sldMk cId="1726897768" sldId="296"/>
            <ac:picMk id="17" creationId="{A846EBC7-FD97-4F3D-881B-B419A2079C14}"/>
          </ac:picMkLst>
        </pc:picChg>
        <pc:picChg chg="add mod">
          <ac:chgData name="Michael Görög" userId="ecc451aa-8430-4bec-9096-4cbc1aa122f2" providerId="ADAL" clId="{28D46D1C-DB65-48D7-AFF0-39608A4904AE}" dt="2020-06-23T10:00:30.376" v="4348"/>
          <ac:picMkLst>
            <pc:docMk/>
            <pc:sldMk cId="1726897768" sldId="296"/>
            <ac:picMk id="18" creationId="{F7643361-05C7-4DEB-A4A2-D8915B92E8B8}"/>
          </ac:picMkLst>
        </pc:picChg>
        <pc:picChg chg="add mod">
          <ac:chgData name="Michael Görög" userId="ecc451aa-8430-4bec-9096-4cbc1aa122f2" providerId="ADAL" clId="{28D46D1C-DB65-48D7-AFF0-39608A4904AE}" dt="2020-06-23T10:00:30.376" v="4348"/>
          <ac:picMkLst>
            <pc:docMk/>
            <pc:sldMk cId="1726897768" sldId="296"/>
            <ac:picMk id="19" creationId="{5E8AE1AF-BAC2-4B93-A6B5-F0A932446D7E}"/>
          </ac:picMkLst>
        </pc:picChg>
        <pc:picChg chg="add mod">
          <ac:chgData name="Michael Görög" userId="ecc451aa-8430-4bec-9096-4cbc1aa122f2" providerId="ADAL" clId="{28D46D1C-DB65-48D7-AFF0-39608A4904AE}" dt="2020-06-23T10:00:30.376" v="4348"/>
          <ac:picMkLst>
            <pc:docMk/>
            <pc:sldMk cId="1726897768" sldId="296"/>
            <ac:picMk id="20" creationId="{80CB9183-747A-4549-8B2E-B644967CE4A2}"/>
          </ac:picMkLst>
        </pc:picChg>
        <pc:picChg chg="add mod">
          <ac:chgData name="Michael Görög" userId="ecc451aa-8430-4bec-9096-4cbc1aa122f2" providerId="ADAL" clId="{28D46D1C-DB65-48D7-AFF0-39608A4904AE}" dt="2020-06-23T10:00:30.376" v="4348"/>
          <ac:picMkLst>
            <pc:docMk/>
            <pc:sldMk cId="1726897768" sldId="296"/>
            <ac:picMk id="21" creationId="{4B17041F-46F6-40B9-80C5-2CF412F13CBC}"/>
          </ac:picMkLst>
        </pc:picChg>
        <pc:picChg chg="add mod">
          <ac:chgData name="Michael Görög" userId="ecc451aa-8430-4bec-9096-4cbc1aa122f2" providerId="ADAL" clId="{28D46D1C-DB65-48D7-AFF0-39608A4904AE}" dt="2020-06-23T10:00:30.376" v="4348"/>
          <ac:picMkLst>
            <pc:docMk/>
            <pc:sldMk cId="1726897768" sldId="296"/>
            <ac:picMk id="22" creationId="{D3CBA754-9B98-4F70-9A2D-91FB4D9259D2}"/>
          </ac:picMkLst>
        </pc:picChg>
        <pc:picChg chg="add mod">
          <ac:chgData name="Michael Görög" userId="ecc451aa-8430-4bec-9096-4cbc1aa122f2" providerId="ADAL" clId="{28D46D1C-DB65-48D7-AFF0-39608A4904AE}" dt="2020-06-23T10:00:30.376" v="4348"/>
          <ac:picMkLst>
            <pc:docMk/>
            <pc:sldMk cId="1726897768" sldId="296"/>
            <ac:picMk id="23" creationId="{C5CADBB1-895A-4E6D-9D93-4F65492107F8}"/>
          </ac:picMkLst>
        </pc:picChg>
        <pc:picChg chg="add mod">
          <ac:chgData name="Michael Görög" userId="ecc451aa-8430-4bec-9096-4cbc1aa122f2" providerId="ADAL" clId="{28D46D1C-DB65-48D7-AFF0-39608A4904AE}" dt="2020-06-23T10:00:30.376" v="4348"/>
          <ac:picMkLst>
            <pc:docMk/>
            <pc:sldMk cId="1726897768" sldId="296"/>
            <ac:picMk id="24" creationId="{68D6B131-787B-420B-B782-A03B5BBD141D}"/>
          </ac:picMkLst>
        </pc:picChg>
        <pc:picChg chg="add mod">
          <ac:chgData name="Michael Görög" userId="ecc451aa-8430-4bec-9096-4cbc1aa122f2" providerId="ADAL" clId="{28D46D1C-DB65-48D7-AFF0-39608A4904AE}" dt="2020-06-23T10:01:28.470" v="4353" actId="1076"/>
          <ac:picMkLst>
            <pc:docMk/>
            <pc:sldMk cId="1726897768" sldId="296"/>
            <ac:picMk id="25" creationId="{6E7B4253-17CE-45C8-B108-62C227E6FB53}"/>
          </ac:picMkLst>
        </pc:picChg>
        <pc:picChg chg="add mod">
          <ac:chgData name="Michael Görög" userId="ecc451aa-8430-4bec-9096-4cbc1aa122f2" providerId="ADAL" clId="{28D46D1C-DB65-48D7-AFF0-39608A4904AE}" dt="2020-06-23T10:00:30.376" v="4348"/>
          <ac:picMkLst>
            <pc:docMk/>
            <pc:sldMk cId="1726897768" sldId="296"/>
            <ac:picMk id="26" creationId="{83721444-C322-44BB-BFAB-78E410F49EC8}"/>
          </ac:picMkLst>
        </pc:picChg>
        <pc:picChg chg="add mod">
          <ac:chgData name="Michael Görög" userId="ecc451aa-8430-4bec-9096-4cbc1aa122f2" providerId="ADAL" clId="{28D46D1C-DB65-48D7-AFF0-39608A4904AE}" dt="2020-06-23T10:00:30.376" v="4348"/>
          <ac:picMkLst>
            <pc:docMk/>
            <pc:sldMk cId="1726897768" sldId="296"/>
            <ac:picMk id="27" creationId="{6BC68E84-AE30-43A6-BD95-AE7C427ABD7D}"/>
          </ac:picMkLst>
        </pc:picChg>
        <pc:picChg chg="add mod">
          <ac:chgData name="Michael Görög" userId="ecc451aa-8430-4bec-9096-4cbc1aa122f2" providerId="ADAL" clId="{28D46D1C-DB65-48D7-AFF0-39608A4904AE}" dt="2020-06-23T10:00:30.376" v="4348"/>
          <ac:picMkLst>
            <pc:docMk/>
            <pc:sldMk cId="1726897768" sldId="296"/>
            <ac:picMk id="28" creationId="{477E614F-4F83-48CC-9BF4-4E85E01DF345}"/>
          </ac:picMkLst>
        </pc:picChg>
        <pc:picChg chg="add mod">
          <ac:chgData name="Michael Görög" userId="ecc451aa-8430-4bec-9096-4cbc1aa122f2" providerId="ADAL" clId="{28D46D1C-DB65-48D7-AFF0-39608A4904AE}" dt="2020-06-23T10:00:30.376" v="4348"/>
          <ac:picMkLst>
            <pc:docMk/>
            <pc:sldMk cId="1726897768" sldId="296"/>
            <ac:picMk id="29" creationId="{BA4BB84C-0D2D-436E-BE82-800FDDBB3F4E}"/>
          </ac:picMkLst>
        </pc:picChg>
        <pc:picChg chg="add mod">
          <ac:chgData name="Michael Görög" userId="ecc451aa-8430-4bec-9096-4cbc1aa122f2" providerId="ADAL" clId="{28D46D1C-DB65-48D7-AFF0-39608A4904AE}" dt="2020-06-23T10:00:30.376" v="4348"/>
          <ac:picMkLst>
            <pc:docMk/>
            <pc:sldMk cId="1726897768" sldId="296"/>
            <ac:picMk id="30" creationId="{C69F387F-96FA-4EF7-AD32-1959E48309A5}"/>
          </ac:picMkLst>
        </pc:picChg>
        <pc:picChg chg="add del mod">
          <ac:chgData name="Michael Görög" userId="ecc451aa-8430-4bec-9096-4cbc1aa122f2" providerId="ADAL" clId="{28D46D1C-DB65-48D7-AFF0-39608A4904AE}" dt="2020-06-23T10:02:50.833" v="4359" actId="478"/>
          <ac:picMkLst>
            <pc:docMk/>
            <pc:sldMk cId="1726897768" sldId="296"/>
            <ac:picMk id="31" creationId="{D860948B-F906-4FEF-A9DD-E0C7CA0CCE03}"/>
          </ac:picMkLst>
        </pc:picChg>
        <pc:picChg chg="add mod">
          <ac:chgData name="Michael Görög" userId="ecc451aa-8430-4bec-9096-4cbc1aa122f2" providerId="ADAL" clId="{28D46D1C-DB65-48D7-AFF0-39608A4904AE}" dt="2020-06-23T10:01:17.767" v="4350" actId="14100"/>
          <ac:picMkLst>
            <pc:docMk/>
            <pc:sldMk cId="1726897768" sldId="296"/>
            <ac:picMk id="32" creationId="{210A9065-F28D-492D-A9CF-DA636613E150}"/>
          </ac:picMkLst>
        </pc:picChg>
        <pc:picChg chg="add mod">
          <ac:chgData name="Michael Görög" userId="ecc451aa-8430-4bec-9096-4cbc1aa122f2" providerId="ADAL" clId="{28D46D1C-DB65-48D7-AFF0-39608A4904AE}" dt="2020-06-23T10:00:30.376" v="4348"/>
          <ac:picMkLst>
            <pc:docMk/>
            <pc:sldMk cId="1726897768" sldId="296"/>
            <ac:picMk id="33" creationId="{E4597CF9-52FC-4715-8949-45AC48437B73}"/>
          </ac:picMkLst>
        </pc:picChg>
        <pc:picChg chg="add mod">
          <ac:chgData name="Michael Görög" userId="ecc451aa-8430-4bec-9096-4cbc1aa122f2" providerId="ADAL" clId="{28D46D1C-DB65-48D7-AFF0-39608A4904AE}" dt="2020-06-23T10:00:30.376" v="4348"/>
          <ac:picMkLst>
            <pc:docMk/>
            <pc:sldMk cId="1726897768" sldId="296"/>
            <ac:picMk id="34" creationId="{68CB6E6D-D2EB-4DE5-BABB-72A2EAF3E338}"/>
          </ac:picMkLst>
        </pc:picChg>
        <pc:picChg chg="add mod">
          <ac:chgData name="Michael Görög" userId="ecc451aa-8430-4bec-9096-4cbc1aa122f2" providerId="ADAL" clId="{28D46D1C-DB65-48D7-AFF0-39608A4904AE}" dt="2020-06-23T10:01:26.958" v="4352" actId="1076"/>
          <ac:picMkLst>
            <pc:docMk/>
            <pc:sldMk cId="1726897768" sldId="296"/>
            <ac:picMk id="35" creationId="{009D36A1-F631-43B2-A039-0163DEEDE98A}"/>
          </ac:picMkLst>
        </pc:picChg>
        <pc:picChg chg="del">
          <ac:chgData name="Michael Görög" userId="ecc451aa-8430-4bec-9096-4cbc1aa122f2" providerId="ADAL" clId="{28D46D1C-DB65-48D7-AFF0-39608A4904AE}" dt="2020-06-23T10:00:02.934" v="4329" actId="478"/>
          <ac:picMkLst>
            <pc:docMk/>
            <pc:sldMk cId="1726897768" sldId="296"/>
            <ac:picMk id="3074" creationId="{61DB8AB3-A1FD-4620-BE42-7F37A5907B2B}"/>
          </ac:picMkLst>
        </pc:picChg>
        <pc:picChg chg="del">
          <ac:chgData name="Michael Görög" userId="ecc451aa-8430-4bec-9096-4cbc1aa122f2" providerId="ADAL" clId="{28D46D1C-DB65-48D7-AFF0-39608A4904AE}" dt="2020-06-23T10:00:02.380" v="4328" actId="478"/>
          <ac:picMkLst>
            <pc:docMk/>
            <pc:sldMk cId="1726897768" sldId="296"/>
            <ac:picMk id="3076" creationId="{3665364C-C4D3-4CA0-886D-EA784B755BAF}"/>
          </ac:picMkLst>
        </pc:picChg>
      </pc:sldChg>
      <pc:sldChg chg="modSp add mod ord modShow">
        <pc:chgData name="Michael Görög" userId="ecc451aa-8430-4bec-9096-4cbc1aa122f2" providerId="ADAL" clId="{28D46D1C-DB65-48D7-AFF0-39608A4904AE}" dt="2020-06-23T16:33:33.143" v="7662" actId="729"/>
        <pc:sldMkLst>
          <pc:docMk/>
          <pc:sldMk cId="3676286449" sldId="297"/>
        </pc:sldMkLst>
        <pc:spChg chg="mod">
          <ac:chgData name="Michael Görög" userId="ecc451aa-8430-4bec-9096-4cbc1aa122f2" providerId="ADAL" clId="{28D46D1C-DB65-48D7-AFF0-39608A4904AE}" dt="2020-06-23T10:24:13.511" v="4523" actId="20577"/>
          <ac:spMkLst>
            <pc:docMk/>
            <pc:sldMk cId="3676286449" sldId="297"/>
            <ac:spMk id="7" creationId="{F141DBA8-EA2B-8945-A314-E335F69CCB88}"/>
          </ac:spMkLst>
        </pc:spChg>
      </pc:sldChg>
      <pc:sldChg chg="delSp modSp add mod ord modShow">
        <pc:chgData name="Michael Görög" userId="ecc451aa-8430-4bec-9096-4cbc1aa122f2" providerId="ADAL" clId="{28D46D1C-DB65-48D7-AFF0-39608A4904AE}" dt="2020-06-23T16:33:29.157" v="7661" actId="729"/>
        <pc:sldMkLst>
          <pc:docMk/>
          <pc:sldMk cId="1790327753" sldId="298"/>
        </pc:sldMkLst>
        <pc:spChg chg="mod">
          <ac:chgData name="Michael Görög" userId="ecc451aa-8430-4bec-9096-4cbc1aa122f2" providerId="ADAL" clId="{28D46D1C-DB65-48D7-AFF0-39608A4904AE}" dt="2020-06-23T10:24:35.822" v="4572" actId="14100"/>
          <ac:spMkLst>
            <pc:docMk/>
            <pc:sldMk cId="1790327753" sldId="298"/>
            <ac:spMk id="10" creationId="{822B17F6-EB32-4C47-8892-B97D4F102151}"/>
          </ac:spMkLst>
        </pc:spChg>
        <pc:spChg chg="del">
          <ac:chgData name="Michael Görög" userId="ecc451aa-8430-4bec-9096-4cbc1aa122f2" providerId="ADAL" clId="{28D46D1C-DB65-48D7-AFF0-39608A4904AE}" dt="2020-06-23T10:24:24.857" v="4527" actId="478"/>
          <ac:spMkLst>
            <pc:docMk/>
            <pc:sldMk cId="1790327753" sldId="298"/>
            <ac:spMk id="11" creationId="{8042E774-092F-2147-97C7-A596263DF02C}"/>
          </ac:spMkLst>
        </pc:spChg>
        <pc:spChg chg="del">
          <ac:chgData name="Michael Görög" userId="ecc451aa-8430-4bec-9096-4cbc1aa122f2" providerId="ADAL" clId="{28D46D1C-DB65-48D7-AFF0-39608A4904AE}" dt="2020-06-23T10:24:24.857" v="4527" actId="478"/>
          <ac:spMkLst>
            <pc:docMk/>
            <pc:sldMk cId="1790327753" sldId="298"/>
            <ac:spMk id="23" creationId="{F66343EA-D431-DA4D-A6DE-73B360A255D8}"/>
          </ac:spMkLst>
        </pc:spChg>
        <pc:spChg chg="del">
          <ac:chgData name="Michael Görög" userId="ecc451aa-8430-4bec-9096-4cbc1aa122f2" providerId="ADAL" clId="{28D46D1C-DB65-48D7-AFF0-39608A4904AE}" dt="2020-06-23T10:24:24.857" v="4527" actId="478"/>
          <ac:spMkLst>
            <pc:docMk/>
            <pc:sldMk cId="1790327753" sldId="298"/>
            <ac:spMk id="26" creationId="{05443F35-980F-154A-ACD3-05B25821F1AE}"/>
          </ac:spMkLst>
        </pc:spChg>
        <pc:spChg chg="del">
          <ac:chgData name="Michael Görög" userId="ecc451aa-8430-4bec-9096-4cbc1aa122f2" providerId="ADAL" clId="{28D46D1C-DB65-48D7-AFF0-39608A4904AE}" dt="2020-06-23T10:24:24.857" v="4527" actId="478"/>
          <ac:spMkLst>
            <pc:docMk/>
            <pc:sldMk cId="1790327753" sldId="298"/>
            <ac:spMk id="64" creationId="{6417C2FA-FA53-DE4F-8F0A-9AB367EAEA38}"/>
          </ac:spMkLst>
        </pc:spChg>
        <pc:spChg chg="del">
          <ac:chgData name="Michael Görög" userId="ecc451aa-8430-4bec-9096-4cbc1aa122f2" providerId="ADAL" clId="{28D46D1C-DB65-48D7-AFF0-39608A4904AE}" dt="2020-06-23T10:24:24.857" v="4527" actId="478"/>
          <ac:spMkLst>
            <pc:docMk/>
            <pc:sldMk cId="1790327753" sldId="298"/>
            <ac:spMk id="69" creationId="{0DC39BC1-724B-9142-936B-025533AA6B8A}"/>
          </ac:spMkLst>
        </pc:spChg>
        <pc:spChg chg="del">
          <ac:chgData name="Michael Görög" userId="ecc451aa-8430-4bec-9096-4cbc1aa122f2" providerId="ADAL" clId="{28D46D1C-DB65-48D7-AFF0-39608A4904AE}" dt="2020-06-23T10:24:24.857" v="4527" actId="478"/>
          <ac:spMkLst>
            <pc:docMk/>
            <pc:sldMk cId="1790327753" sldId="298"/>
            <ac:spMk id="74" creationId="{45BACE37-651C-5E4D-8C37-A37050E66715}"/>
          </ac:spMkLst>
        </pc:spChg>
        <pc:spChg chg="del">
          <ac:chgData name="Michael Görög" userId="ecc451aa-8430-4bec-9096-4cbc1aa122f2" providerId="ADAL" clId="{28D46D1C-DB65-48D7-AFF0-39608A4904AE}" dt="2020-06-23T10:24:24.857" v="4527" actId="478"/>
          <ac:spMkLst>
            <pc:docMk/>
            <pc:sldMk cId="1790327753" sldId="298"/>
            <ac:spMk id="79" creationId="{003926E5-3EE8-404C-B039-84058C6FD92A}"/>
          </ac:spMkLst>
        </pc:spChg>
        <pc:spChg chg="del">
          <ac:chgData name="Michael Görög" userId="ecc451aa-8430-4bec-9096-4cbc1aa122f2" providerId="ADAL" clId="{28D46D1C-DB65-48D7-AFF0-39608A4904AE}" dt="2020-06-23T10:24:24.857" v="4527" actId="478"/>
          <ac:spMkLst>
            <pc:docMk/>
            <pc:sldMk cId="1790327753" sldId="298"/>
            <ac:spMk id="84" creationId="{D0150970-4B28-4642-BCEF-D9323B487413}"/>
          </ac:spMkLst>
        </pc:spChg>
        <pc:spChg chg="del">
          <ac:chgData name="Michael Görög" userId="ecc451aa-8430-4bec-9096-4cbc1aa122f2" providerId="ADAL" clId="{28D46D1C-DB65-48D7-AFF0-39608A4904AE}" dt="2020-06-23T10:24:24.857" v="4527" actId="478"/>
          <ac:spMkLst>
            <pc:docMk/>
            <pc:sldMk cId="1790327753" sldId="298"/>
            <ac:spMk id="89" creationId="{68DF6D97-5C6C-7A40-AACE-076C10EE7188}"/>
          </ac:spMkLst>
        </pc:spChg>
        <pc:spChg chg="del">
          <ac:chgData name="Michael Görög" userId="ecc451aa-8430-4bec-9096-4cbc1aa122f2" providerId="ADAL" clId="{28D46D1C-DB65-48D7-AFF0-39608A4904AE}" dt="2020-06-23T10:24:24.857" v="4527" actId="478"/>
          <ac:spMkLst>
            <pc:docMk/>
            <pc:sldMk cId="1790327753" sldId="298"/>
            <ac:spMk id="92" creationId="{24B66E5B-21C5-0F49-B1DE-143036280E9D}"/>
          </ac:spMkLst>
        </pc:spChg>
        <pc:grpChg chg="del">
          <ac:chgData name="Michael Görög" userId="ecc451aa-8430-4bec-9096-4cbc1aa122f2" providerId="ADAL" clId="{28D46D1C-DB65-48D7-AFF0-39608A4904AE}" dt="2020-06-23T10:24:24.857" v="4527" actId="478"/>
          <ac:grpSpMkLst>
            <pc:docMk/>
            <pc:sldMk cId="1790327753" sldId="298"/>
            <ac:grpSpMk id="15" creationId="{840C9614-3A15-A347-8ED5-49483FC20C0E}"/>
          </ac:grpSpMkLst>
        </pc:grpChg>
        <pc:grpChg chg="del">
          <ac:chgData name="Michael Görög" userId="ecc451aa-8430-4bec-9096-4cbc1aa122f2" providerId="ADAL" clId="{28D46D1C-DB65-48D7-AFF0-39608A4904AE}" dt="2020-06-23T10:24:24.857" v="4527" actId="478"/>
          <ac:grpSpMkLst>
            <pc:docMk/>
            <pc:sldMk cId="1790327753" sldId="298"/>
            <ac:grpSpMk id="21" creationId="{0DE10ADB-DF06-DA48-8EB2-2AF189B89645}"/>
          </ac:grpSpMkLst>
        </pc:grpChg>
        <pc:grpChg chg="del">
          <ac:chgData name="Michael Görög" userId="ecc451aa-8430-4bec-9096-4cbc1aa122f2" providerId="ADAL" clId="{28D46D1C-DB65-48D7-AFF0-39608A4904AE}" dt="2020-06-23T10:24:24.857" v="4527" actId="478"/>
          <ac:grpSpMkLst>
            <pc:docMk/>
            <pc:sldMk cId="1790327753" sldId="298"/>
            <ac:grpSpMk id="37" creationId="{7C44608F-4D26-CF4E-81F0-0126DD27BE3E}"/>
          </ac:grpSpMkLst>
        </pc:grpChg>
        <pc:grpChg chg="del">
          <ac:chgData name="Michael Görög" userId="ecc451aa-8430-4bec-9096-4cbc1aa122f2" providerId="ADAL" clId="{28D46D1C-DB65-48D7-AFF0-39608A4904AE}" dt="2020-06-23T10:24:24.857" v="4527" actId="478"/>
          <ac:grpSpMkLst>
            <pc:docMk/>
            <pc:sldMk cId="1790327753" sldId="298"/>
            <ac:grpSpMk id="43" creationId="{9761EE24-AE23-4D40-9DDC-E5EFA7D02F75}"/>
          </ac:grpSpMkLst>
        </pc:grpChg>
        <pc:grpChg chg="del">
          <ac:chgData name="Michael Görög" userId="ecc451aa-8430-4bec-9096-4cbc1aa122f2" providerId="ADAL" clId="{28D46D1C-DB65-48D7-AFF0-39608A4904AE}" dt="2020-06-23T10:24:24.857" v="4527" actId="478"/>
          <ac:grpSpMkLst>
            <pc:docMk/>
            <pc:sldMk cId="1790327753" sldId="298"/>
            <ac:grpSpMk id="53" creationId="{2A6A8CB3-DEA5-3440-8672-58E9931F98B2}"/>
          </ac:grpSpMkLst>
        </pc:grpChg>
        <pc:grpChg chg="del">
          <ac:chgData name="Michael Görög" userId="ecc451aa-8430-4bec-9096-4cbc1aa122f2" providerId="ADAL" clId="{28D46D1C-DB65-48D7-AFF0-39608A4904AE}" dt="2020-06-23T10:24:24.857" v="4527" actId="478"/>
          <ac:grpSpMkLst>
            <pc:docMk/>
            <pc:sldMk cId="1790327753" sldId="298"/>
            <ac:grpSpMk id="59" creationId="{FE9623BE-7075-E049-B53C-60416C709B8F}"/>
          </ac:grpSpMkLst>
        </pc:grpChg>
        <pc:grpChg chg="del">
          <ac:chgData name="Michael Görög" userId="ecc451aa-8430-4bec-9096-4cbc1aa122f2" providerId="ADAL" clId="{28D46D1C-DB65-48D7-AFF0-39608A4904AE}" dt="2020-06-23T10:24:24.857" v="4527" actId="478"/>
          <ac:grpSpMkLst>
            <pc:docMk/>
            <pc:sldMk cId="1790327753" sldId="298"/>
            <ac:grpSpMk id="66" creationId="{AA4754EE-29ED-544A-AEB2-F19F0D7D976E}"/>
          </ac:grpSpMkLst>
        </pc:grpChg>
        <pc:picChg chg="del">
          <ac:chgData name="Michael Görög" userId="ecc451aa-8430-4bec-9096-4cbc1aa122f2" providerId="ADAL" clId="{28D46D1C-DB65-48D7-AFF0-39608A4904AE}" dt="2020-06-23T10:24:24.857" v="4527" actId="478"/>
          <ac:picMkLst>
            <pc:docMk/>
            <pc:sldMk cId="1790327753" sldId="298"/>
            <ac:picMk id="67" creationId="{7B205918-7EE4-C542-B84A-B75AEDA30CB7}"/>
          </ac:picMkLst>
        </pc:picChg>
        <pc:cxnChg chg="del">
          <ac:chgData name="Michael Görög" userId="ecc451aa-8430-4bec-9096-4cbc1aa122f2" providerId="ADAL" clId="{28D46D1C-DB65-48D7-AFF0-39608A4904AE}" dt="2020-06-23T10:24:24.857" v="4527" actId="478"/>
          <ac:cxnSpMkLst>
            <pc:docMk/>
            <pc:sldMk cId="1790327753" sldId="298"/>
            <ac:cxnSpMk id="3" creationId="{C9B378BE-1B08-E444-9CE3-A82E403D0F5E}"/>
          </ac:cxnSpMkLst>
        </pc:cxnChg>
        <pc:cxnChg chg="del">
          <ac:chgData name="Michael Görög" userId="ecc451aa-8430-4bec-9096-4cbc1aa122f2" providerId="ADAL" clId="{28D46D1C-DB65-48D7-AFF0-39608A4904AE}" dt="2020-06-23T10:24:24.857" v="4527" actId="478"/>
          <ac:cxnSpMkLst>
            <pc:docMk/>
            <pc:sldMk cId="1790327753" sldId="298"/>
            <ac:cxnSpMk id="30" creationId="{A47D59BF-73B2-6A42-BF15-BF94EC5F76CB}"/>
          </ac:cxnSpMkLst>
        </pc:cxnChg>
        <pc:cxnChg chg="del">
          <ac:chgData name="Michael Görög" userId="ecc451aa-8430-4bec-9096-4cbc1aa122f2" providerId="ADAL" clId="{28D46D1C-DB65-48D7-AFF0-39608A4904AE}" dt="2020-06-23T10:24:24.857" v="4527" actId="478"/>
          <ac:cxnSpMkLst>
            <pc:docMk/>
            <pc:sldMk cId="1790327753" sldId="298"/>
            <ac:cxnSpMk id="32" creationId="{0C2C40F8-71B3-A940-AA16-C3C86BC7CCC6}"/>
          </ac:cxnSpMkLst>
        </pc:cxnChg>
        <pc:cxnChg chg="del">
          <ac:chgData name="Michael Görög" userId="ecc451aa-8430-4bec-9096-4cbc1aa122f2" providerId="ADAL" clId="{28D46D1C-DB65-48D7-AFF0-39608A4904AE}" dt="2020-06-23T10:24:24.857" v="4527" actId="478"/>
          <ac:cxnSpMkLst>
            <pc:docMk/>
            <pc:sldMk cId="1790327753" sldId="298"/>
            <ac:cxnSpMk id="38" creationId="{4D36324C-5213-6F4B-91C2-4733FB8FAFF2}"/>
          </ac:cxnSpMkLst>
        </pc:cxnChg>
        <pc:cxnChg chg="del">
          <ac:chgData name="Michael Görög" userId="ecc451aa-8430-4bec-9096-4cbc1aa122f2" providerId="ADAL" clId="{28D46D1C-DB65-48D7-AFF0-39608A4904AE}" dt="2020-06-23T10:24:24.857" v="4527" actId="478"/>
          <ac:cxnSpMkLst>
            <pc:docMk/>
            <pc:sldMk cId="1790327753" sldId="298"/>
            <ac:cxnSpMk id="44" creationId="{2D63F921-3F25-104F-B29D-26518F2A9CD9}"/>
          </ac:cxnSpMkLst>
        </pc:cxnChg>
        <pc:cxnChg chg="del">
          <ac:chgData name="Michael Görög" userId="ecc451aa-8430-4bec-9096-4cbc1aa122f2" providerId="ADAL" clId="{28D46D1C-DB65-48D7-AFF0-39608A4904AE}" dt="2020-06-23T10:24:24.857" v="4527" actId="478"/>
          <ac:cxnSpMkLst>
            <pc:docMk/>
            <pc:sldMk cId="1790327753" sldId="298"/>
            <ac:cxnSpMk id="50" creationId="{CED2F719-F319-1A49-9164-B8321D75E4CC}"/>
          </ac:cxnSpMkLst>
        </pc:cxnChg>
        <pc:cxnChg chg="del">
          <ac:chgData name="Michael Görög" userId="ecc451aa-8430-4bec-9096-4cbc1aa122f2" providerId="ADAL" clId="{28D46D1C-DB65-48D7-AFF0-39608A4904AE}" dt="2020-06-23T10:24:24.857" v="4527" actId="478"/>
          <ac:cxnSpMkLst>
            <pc:docMk/>
            <pc:sldMk cId="1790327753" sldId="298"/>
            <ac:cxnSpMk id="56" creationId="{F9111D11-8F7A-3841-863B-1E3984A358B0}"/>
          </ac:cxnSpMkLst>
        </pc:cxnChg>
        <pc:cxnChg chg="del">
          <ac:chgData name="Michael Görög" userId="ecc451aa-8430-4bec-9096-4cbc1aa122f2" providerId="ADAL" clId="{28D46D1C-DB65-48D7-AFF0-39608A4904AE}" dt="2020-06-23T10:24:24.857" v="4527" actId="478"/>
          <ac:cxnSpMkLst>
            <pc:docMk/>
            <pc:sldMk cId="1790327753" sldId="298"/>
            <ac:cxnSpMk id="61" creationId="{0702AEE8-4BF1-C74E-BFB6-212CC806DD0C}"/>
          </ac:cxnSpMkLst>
        </pc:cxnChg>
        <pc:cxnChg chg="del">
          <ac:chgData name="Michael Görög" userId="ecc451aa-8430-4bec-9096-4cbc1aa122f2" providerId="ADAL" clId="{28D46D1C-DB65-48D7-AFF0-39608A4904AE}" dt="2020-06-23T10:24:24.857" v="4527" actId="478"/>
          <ac:cxnSpMkLst>
            <pc:docMk/>
            <pc:sldMk cId="1790327753" sldId="298"/>
            <ac:cxnSpMk id="68" creationId="{BF948C65-8D3A-B443-841F-9D39E4E69E3E}"/>
          </ac:cxnSpMkLst>
        </pc:cxnChg>
        <pc:cxnChg chg="del">
          <ac:chgData name="Michael Görög" userId="ecc451aa-8430-4bec-9096-4cbc1aa122f2" providerId="ADAL" clId="{28D46D1C-DB65-48D7-AFF0-39608A4904AE}" dt="2020-06-23T10:24:24.857" v="4527" actId="478"/>
          <ac:cxnSpMkLst>
            <pc:docMk/>
            <pc:sldMk cId="1790327753" sldId="298"/>
            <ac:cxnSpMk id="73" creationId="{7CA34976-87CA-684F-8681-17B3B6189C08}"/>
          </ac:cxnSpMkLst>
        </pc:cxnChg>
        <pc:cxnChg chg="del">
          <ac:chgData name="Michael Görög" userId="ecc451aa-8430-4bec-9096-4cbc1aa122f2" providerId="ADAL" clId="{28D46D1C-DB65-48D7-AFF0-39608A4904AE}" dt="2020-06-23T10:24:24.857" v="4527" actId="478"/>
          <ac:cxnSpMkLst>
            <pc:docMk/>
            <pc:sldMk cId="1790327753" sldId="298"/>
            <ac:cxnSpMk id="78" creationId="{98B00589-CC49-6E49-8E11-EF0A2487E613}"/>
          </ac:cxnSpMkLst>
        </pc:cxnChg>
        <pc:cxnChg chg="del">
          <ac:chgData name="Michael Görög" userId="ecc451aa-8430-4bec-9096-4cbc1aa122f2" providerId="ADAL" clId="{28D46D1C-DB65-48D7-AFF0-39608A4904AE}" dt="2020-06-23T10:24:24.857" v="4527" actId="478"/>
          <ac:cxnSpMkLst>
            <pc:docMk/>
            <pc:sldMk cId="1790327753" sldId="298"/>
            <ac:cxnSpMk id="83" creationId="{78D88CDD-3AE1-554B-B5DD-636DA802036B}"/>
          </ac:cxnSpMkLst>
        </pc:cxnChg>
        <pc:cxnChg chg="del">
          <ac:chgData name="Michael Görög" userId="ecc451aa-8430-4bec-9096-4cbc1aa122f2" providerId="ADAL" clId="{28D46D1C-DB65-48D7-AFF0-39608A4904AE}" dt="2020-06-23T10:24:24.857" v="4527" actId="478"/>
          <ac:cxnSpMkLst>
            <pc:docMk/>
            <pc:sldMk cId="1790327753" sldId="298"/>
            <ac:cxnSpMk id="88" creationId="{94A0CEF6-843E-0445-BF18-7C7C898DA948}"/>
          </ac:cxnSpMkLst>
        </pc:cxnChg>
        <pc:cxnChg chg="del">
          <ac:chgData name="Michael Görög" userId="ecc451aa-8430-4bec-9096-4cbc1aa122f2" providerId="ADAL" clId="{28D46D1C-DB65-48D7-AFF0-39608A4904AE}" dt="2020-06-23T10:24:24.857" v="4527" actId="478"/>
          <ac:cxnSpMkLst>
            <pc:docMk/>
            <pc:sldMk cId="1790327753" sldId="298"/>
            <ac:cxnSpMk id="91" creationId="{23BF4E2F-4680-1740-9703-78A823D18A47}"/>
          </ac:cxnSpMkLst>
        </pc:cxnChg>
      </pc:sldChg>
      <pc:sldChg chg="add">
        <pc:chgData name="Michael Görög" userId="ecc451aa-8430-4bec-9096-4cbc1aa122f2" providerId="ADAL" clId="{28D46D1C-DB65-48D7-AFF0-39608A4904AE}" dt="2020-06-23T10:25:29.379" v="4573" actId="22"/>
        <pc:sldMkLst>
          <pc:docMk/>
          <pc:sldMk cId="1203497133" sldId="299"/>
        </pc:sldMkLst>
      </pc:sldChg>
      <pc:sldChg chg="addSp delSp modSp add mod ord">
        <pc:chgData name="Michael Görög" userId="ecc451aa-8430-4bec-9096-4cbc1aa122f2" providerId="ADAL" clId="{28D46D1C-DB65-48D7-AFF0-39608A4904AE}" dt="2020-06-24T06:49:00.098" v="7796" actId="20577"/>
        <pc:sldMkLst>
          <pc:docMk/>
          <pc:sldMk cId="1650162852" sldId="300"/>
        </pc:sldMkLst>
        <pc:spChg chg="mod">
          <ac:chgData name="Michael Görög" userId="ecc451aa-8430-4bec-9096-4cbc1aa122f2" providerId="ADAL" clId="{28D46D1C-DB65-48D7-AFF0-39608A4904AE}" dt="2020-06-24T06:47:46.641" v="7737" actId="20577"/>
          <ac:spMkLst>
            <pc:docMk/>
            <pc:sldMk cId="1650162852" sldId="300"/>
            <ac:spMk id="9" creationId="{3F8A0E39-B802-254C-B172-63FEC6CB1C4F}"/>
          </ac:spMkLst>
        </pc:spChg>
        <pc:spChg chg="mod">
          <ac:chgData name="Michael Görög" userId="ecc451aa-8430-4bec-9096-4cbc1aa122f2" providerId="ADAL" clId="{28D46D1C-DB65-48D7-AFF0-39608A4904AE}" dt="2020-06-24T06:46:22.342" v="7690" actId="20577"/>
          <ac:spMkLst>
            <pc:docMk/>
            <pc:sldMk cId="1650162852" sldId="300"/>
            <ac:spMk id="10" creationId="{822B17F6-EB32-4C47-8892-B97D4F102151}"/>
          </ac:spMkLst>
        </pc:spChg>
        <pc:spChg chg="del mod">
          <ac:chgData name="Michael Görög" userId="ecc451aa-8430-4bec-9096-4cbc1aa122f2" providerId="ADAL" clId="{28D46D1C-DB65-48D7-AFF0-39608A4904AE}" dt="2020-06-24T06:46:40.800" v="7692" actId="478"/>
          <ac:spMkLst>
            <pc:docMk/>
            <pc:sldMk cId="1650162852" sldId="300"/>
            <ac:spMk id="11" creationId="{8042E774-092F-2147-97C7-A596263DF02C}"/>
          </ac:spMkLst>
        </pc:spChg>
        <pc:spChg chg="mod">
          <ac:chgData name="Michael Görög" userId="ecc451aa-8430-4bec-9096-4cbc1aa122f2" providerId="ADAL" clId="{28D46D1C-DB65-48D7-AFF0-39608A4904AE}" dt="2020-06-24T06:46:44.308" v="7718" actId="1035"/>
          <ac:spMkLst>
            <pc:docMk/>
            <pc:sldMk cId="1650162852" sldId="300"/>
            <ac:spMk id="12" creationId="{8AED1CDC-D196-DB47-BFAD-DAAC2CF604AA}"/>
          </ac:spMkLst>
        </pc:spChg>
        <pc:spChg chg="mod">
          <ac:chgData name="Michael Görög" userId="ecc451aa-8430-4bec-9096-4cbc1aa122f2" providerId="ADAL" clId="{28D46D1C-DB65-48D7-AFF0-39608A4904AE}" dt="2020-06-24T06:49:00.098" v="7796" actId="20577"/>
          <ac:spMkLst>
            <pc:docMk/>
            <pc:sldMk cId="1650162852" sldId="300"/>
            <ac:spMk id="16" creationId="{A7909459-47B8-9448-B19D-C6B1186CECF2}"/>
          </ac:spMkLst>
        </pc:spChg>
        <pc:spChg chg="mod">
          <ac:chgData name="Michael Görög" userId="ecc451aa-8430-4bec-9096-4cbc1aa122f2" providerId="ADAL" clId="{28D46D1C-DB65-48D7-AFF0-39608A4904AE}" dt="2020-06-24T06:46:44.308" v="7718" actId="1035"/>
          <ac:spMkLst>
            <pc:docMk/>
            <pc:sldMk cId="1650162852" sldId="300"/>
            <ac:spMk id="17" creationId="{B4662661-1C6B-4C47-BBA8-8332B154F767}"/>
          </ac:spMkLst>
        </pc:spChg>
        <pc:spChg chg="mod">
          <ac:chgData name="Michael Görög" userId="ecc451aa-8430-4bec-9096-4cbc1aa122f2" providerId="ADAL" clId="{28D46D1C-DB65-48D7-AFF0-39608A4904AE}" dt="2020-06-24T06:46:44.308" v="7718" actId="1035"/>
          <ac:spMkLst>
            <pc:docMk/>
            <pc:sldMk cId="1650162852" sldId="300"/>
            <ac:spMk id="18" creationId="{D0D8B057-F5D1-F641-A030-B90717156E44}"/>
          </ac:spMkLst>
        </pc:spChg>
        <pc:spChg chg="mod">
          <ac:chgData name="Michael Görög" userId="ecc451aa-8430-4bec-9096-4cbc1aa122f2" providerId="ADAL" clId="{28D46D1C-DB65-48D7-AFF0-39608A4904AE}" dt="2020-06-24T06:46:44.308" v="7718" actId="1035"/>
          <ac:spMkLst>
            <pc:docMk/>
            <pc:sldMk cId="1650162852" sldId="300"/>
            <ac:spMk id="22" creationId="{1497858C-A842-0746-95E2-CDF230DC1851}"/>
          </ac:spMkLst>
        </pc:spChg>
        <pc:spChg chg="mod">
          <ac:chgData name="Michael Görög" userId="ecc451aa-8430-4bec-9096-4cbc1aa122f2" providerId="ADAL" clId="{28D46D1C-DB65-48D7-AFF0-39608A4904AE}" dt="2020-06-24T06:46:44.308" v="7718" actId="1035"/>
          <ac:spMkLst>
            <pc:docMk/>
            <pc:sldMk cId="1650162852" sldId="300"/>
            <ac:spMk id="23" creationId="{F66343EA-D431-DA4D-A6DE-73B360A255D8}"/>
          </ac:spMkLst>
        </pc:spChg>
        <pc:spChg chg="mod">
          <ac:chgData name="Michael Görög" userId="ecc451aa-8430-4bec-9096-4cbc1aa122f2" providerId="ADAL" clId="{28D46D1C-DB65-48D7-AFF0-39608A4904AE}" dt="2020-06-24T06:46:44.308" v="7718" actId="1035"/>
          <ac:spMkLst>
            <pc:docMk/>
            <pc:sldMk cId="1650162852" sldId="300"/>
            <ac:spMk id="24" creationId="{2E5EFAF0-F63F-834C-BCA9-8092668D41D7}"/>
          </ac:spMkLst>
        </pc:spChg>
        <pc:spChg chg="mod">
          <ac:chgData name="Michael Görög" userId="ecc451aa-8430-4bec-9096-4cbc1aa122f2" providerId="ADAL" clId="{28D46D1C-DB65-48D7-AFF0-39608A4904AE}" dt="2020-06-24T06:46:44.308" v="7718" actId="1035"/>
          <ac:spMkLst>
            <pc:docMk/>
            <pc:sldMk cId="1650162852" sldId="300"/>
            <ac:spMk id="25" creationId="{5730B555-6754-1E48-BB42-3020A65873F3}"/>
          </ac:spMkLst>
        </pc:spChg>
        <pc:spChg chg="mod">
          <ac:chgData name="Michael Görög" userId="ecc451aa-8430-4bec-9096-4cbc1aa122f2" providerId="ADAL" clId="{28D46D1C-DB65-48D7-AFF0-39608A4904AE}" dt="2020-06-24T06:46:44.308" v="7718" actId="1035"/>
          <ac:spMkLst>
            <pc:docMk/>
            <pc:sldMk cId="1650162852" sldId="300"/>
            <ac:spMk id="26" creationId="{05443F35-980F-154A-ACD3-05B25821F1AE}"/>
          </ac:spMkLst>
        </pc:spChg>
        <pc:spChg chg="mod">
          <ac:chgData name="Michael Görög" userId="ecc451aa-8430-4bec-9096-4cbc1aa122f2" providerId="ADAL" clId="{28D46D1C-DB65-48D7-AFF0-39608A4904AE}" dt="2020-06-24T06:46:44.308" v="7718" actId="1035"/>
          <ac:spMkLst>
            <pc:docMk/>
            <pc:sldMk cId="1650162852" sldId="300"/>
            <ac:spMk id="27" creationId="{6F1E6B9D-0C3F-AE47-8759-10DC6B66391A}"/>
          </ac:spMkLst>
        </pc:spChg>
        <pc:spChg chg="mod">
          <ac:chgData name="Michael Görög" userId="ecc451aa-8430-4bec-9096-4cbc1aa122f2" providerId="ADAL" clId="{28D46D1C-DB65-48D7-AFF0-39608A4904AE}" dt="2020-06-24T06:46:44.308" v="7718" actId="1035"/>
          <ac:spMkLst>
            <pc:docMk/>
            <pc:sldMk cId="1650162852" sldId="300"/>
            <ac:spMk id="28" creationId="{7A42FBC2-0C04-704A-ADF7-C229B245E743}"/>
          </ac:spMkLst>
        </pc:spChg>
        <pc:picChg chg="add mod">
          <ac:chgData name="Michael Görög" userId="ecc451aa-8430-4bec-9096-4cbc1aa122f2" providerId="ADAL" clId="{28D46D1C-DB65-48D7-AFF0-39608A4904AE}" dt="2020-06-24T06:46:44.308" v="7718" actId="1035"/>
          <ac:picMkLst>
            <pc:docMk/>
            <pc:sldMk cId="1650162852" sldId="300"/>
            <ac:picMk id="2" creationId="{54D6CE8A-00D6-4C57-BFFB-7ED7D89FB8CA}"/>
          </ac:picMkLst>
        </pc:picChg>
        <pc:picChg chg="add mod">
          <ac:chgData name="Michael Görög" userId="ecc451aa-8430-4bec-9096-4cbc1aa122f2" providerId="ADAL" clId="{28D46D1C-DB65-48D7-AFF0-39608A4904AE}" dt="2020-06-24T06:46:44.308" v="7718" actId="1035"/>
          <ac:picMkLst>
            <pc:docMk/>
            <pc:sldMk cId="1650162852" sldId="300"/>
            <ac:picMk id="3" creationId="{F1D38B46-C690-4A01-95AF-FD494D3F62D0}"/>
          </ac:picMkLst>
        </pc:picChg>
        <pc:picChg chg="add mod">
          <ac:chgData name="Michael Görög" userId="ecc451aa-8430-4bec-9096-4cbc1aa122f2" providerId="ADAL" clId="{28D46D1C-DB65-48D7-AFF0-39608A4904AE}" dt="2020-06-24T06:46:44.308" v="7718" actId="1035"/>
          <ac:picMkLst>
            <pc:docMk/>
            <pc:sldMk cId="1650162852" sldId="300"/>
            <ac:picMk id="4" creationId="{5663D6FA-CAFB-4596-8018-4C57F9499F83}"/>
          </ac:picMkLst>
        </pc:picChg>
        <pc:picChg chg="add mod">
          <ac:chgData name="Michael Görög" userId="ecc451aa-8430-4bec-9096-4cbc1aa122f2" providerId="ADAL" clId="{28D46D1C-DB65-48D7-AFF0-39608A4904AE}" dt="2020-06-24T06:46:44.308" v="7718" actId="1035"/>
          <ac:picMkLst>
            <pc:docMk/>
            <pc:sldMk cId="1650162852" sldId="300"/>
            <ac:picMk id="5" creationId="{5BDC9F1E-6CB9-4833-9409-0A145D611FD7}"/>
          </ac:picMkLst>
        </pc:picChg>
        <pc:picChg chg="add mod">
          <ac:chgData name="Michael Görög" userId="ecc451aa-8430-4bec-9096-4cbc1aa122f2" providerId="ADAL" clId="{28D46D1C-DB65-48D7-AFF0-39608A4904AE}" dt="2020-06-24T06:46:44.308" v="7718" actId="1035"/>
          <ac:picMkLst>
            <pc:docMk/>
            <pc:sldMk cId="1650162852" sldId="300"/>
            <ac:picMk id="6" creationId="{FEA355F9-F00C-421B-909B-5B03189702F1}"/>
          </ac:picMkLst>
        </pc:picChg>
        <pc:picChg chg="del">
          <ac:chgData name="Michael Görög" userId="ecc451aa-8430-4bec-9096-4cbc1aa122f2" providerId="ADAL" clId="{28D46D1C-DB65-48D7-AFF0-39608A4904AE}" dt="2020-06-23T15:48:08.958" v="6573" actId="478"/>
          <ac:picMkLst>
            <pc:docMk/>
            <pc:sldMk cId="1650162852" sldId="300"/>
            <ac:picMk id="19" creationId="{3E66C4EB-2541-4912-BCAB-87FB1CEC3215}"/>
          </ac:picMkLst>
        </pc:picChg>
        <pc:picChg chg="del">
          <ac:chgData name="Michael Görög" userId="ecc451aa-8430-4bec-9096-4cbc1aa122f2" providerId="ADAL" clId="{28D46D1C-DB65-48D7-AFF0-39608A4904AE}" dt="2020-06-23T15:48:10.893" v="6575" actId="478"/>
          <ac:picMkLst>
            <pc:docMk/>
            <pc:sldMk cId="1650162852" sldId="300"/>
            <ac:picMk id="20" creationId="{ECBB882B-7ED4-4B3B-A125-430CB26708EC}"/>
          </ac:picMkLst>
        </pc:picChg>
        <pc:picChg chg="mod">
          <ac:chgData name="Michael Görög" userId="ecc451aa-8430-4bec-9096-4cbc1aa122f2" providerId="ADAL" clId="{28D46D1C-DB65-48D7-AFF0-39608A4904AE}" dt="2020-06-24T06:46:44.308" v="7718" actId="1035"/>
          <ac:picMkLst>
            <pc:docMk/>
            <pc:sldMk cId="1650162852" sldId="300"/>
            <ac:picMk id="21" creationId="{0484E69D-9DBA-4A30-8C65-D1A49D5383B1}"/>
          </ac:picMkLst>
        </pc:picChg>
        <pc:picChg chg="del">
          <ac:chgData name="Michael Görög" userId="ecc451aa-8430-4bec-9096-4cbc1aa122f2" providerId="ADAL" clId="{28D46D1C-DB65-48D7-AFF0-39608A4904AE}" dt="2020-06-23T15:48:12.046" v="6576" actId="478"/>
          <ac:picMkLst>
            <pc:docMk/>
            <pc:sldMk cId="1650162852" sldId="300"/>
            <ac:picMk id="29" creationId="{3EAB9F76-46D7-4C65-9A20-5156CE002EAB}"/>
          </ac:picMkLst>
        </pc:picChg>
        <pc:picChg chg="del">
          <ac:chgData name="Michael Görög" userId="ecc451aa-8430-4bec-9096-4cbc1aa122f2" providerId="ADAL" clId="{28D46D1C-DB65-48D7-AFF0-39608A4904AE}" dt="2020-06-23T15:48:10.279" v="6574" actId="478"/>
          <ac:picMkLst>
            <pc:docMk/>
            <pc:sldMk cId="1650162852" sldId="300"/>
            <ac:picMk id="30" creationId="{75605A8A-A915-47FF-9BDD-A8BF3F4B41C8}"/>
          </ac:picMkLst>
        </pc:picChg>
        <pc:picChg chg="del">
          <ac:chgData name="Michael Görög" userId="ecc451aa-8430-4bec-9096-4cbc1aa122f2" providerId="ADAL" clId="{28D46D1C-DB65-48D7-AFF0-39608A4904AE}" dt="2020-06-23T15:48:12.583" v="6577" actId="478"/>
          <ac:picMkLst>
            <pc:docMk/>
            <pc:sldMk cId="1650162852" sldId="300"/>
            <ac:picMk id="31" creationId="{2B5C3F85-AE00-4190-A5EA-4B6743E600C0}"/>
          </ac:picMkLst>
        </pc:picChg>
      </pc:sldChg>
      <pc:sldChg chg="addSp delSp modSp add mod">
        <pc:chgData name="Michael Görög" userId="ecc451aa-8430-4bec-9096-4cbc1aa122f2" providerId="ADAL" clId="{28D46D1C-DB65-48D7-AFF0-39608A4904AE}" dt="2020-06-23T16:30:57.779" v="7522" actId="1036"/>
        <pc:sldMkLst>
          <pc:docMk/>
          <pc:sldMk cId="4178773714" sldId="301"/>
        </pc:sldMkLst>
        <pc:spChg chg="mod">
          <ac:chgData name="Michael Görög" userId="ecc451aa-8430-4bec-9096-4cbc1aa122f2" providerId="ADAL" clId="{28D46D1C-DB65-48D7-AFF0-39608A4904AE}" dt="2020-06-23T16:29:09.441" v="7383" actId="1076"/>
          <ac:spMkLst>
            <pc:docMk/>
            <pc:sldMk cId="4178773714" sldId="301"/>
            <ac:spMk id="2" creationId="{2F8DAC89-8845-4B66-88E5-EC77BAD6C97A}"/>
          </ac:spMkLst>
        </pc:spChg>
        <pc:spChg chg="mod">
          <ac:chgData name="Michael Görög" userId="ecc451aa-8430-4bec-9096-4cbc1aa122f2" providerId="ADAL" clId="{28D46D1C-DB65-48D7-AFF0-39608A4904AE}" dt="2020-06-23T16:30:35.163" v="7508" actId="20577"/>
          <ac:spMkLst>
            <pc:docMk/>
            <pc:sldMk cId="4178773714" sldId="301"/>
            <ac:spMk id="3" creationId="{E9E8211A-FE6E-4AEC-B734-194C3E8C956F}"/>
          </ac:spMkLst>
        </pc:spChg>
        <pc:spChg chg="add mod">
          <ac:chgData name="Michael Görög" userId="ecc451aa-8430-4bec-9096-4cbc1aa122f2" providerId="ADAL" clId="{28D46D1C-DB65-48D7-AFF0-39608A4904AE}" dt="2020-06-23T16:26:31.245" v="7373" actId="1076"/>
          <ac:spMkLst>
            <pc:docMk/>
            <pc:sldMk cId="4178773714" sldId="301"/>
            <ac:spMk id="6" creationId="{57DCB181-46A1-4E04-98AB-141FCA13C8DF}"/>
          </ac:spMkLst>
        </pc:spChg>
        <pc:spChg chg="mod">
          <ac:chgData name="Michael Görög" userId="ecc451aa-8430-4bec-9096-4cbc1aa122f2" providerId="ADAL" clId="{28D46D1C-DB65-48D7-AFF0-39608A4904AE}" dt="2020-06-23T15:53:10.040" v="6612" actId="14100"/>
          <ac:spMkLst>
            <pc:docMk/>
            <pc:sldMk cId="4178773714" sldId="301"/>
            <ac:spMk id="10" creationId="{822B17F6-EB32-4C47-8892-B97D4F102151}"/>
          </ac:spMkLst>
        </pc:spChg>
        <pc:spChg chg="mod ord">
          <ac:chgData name="Michael Görög" userId="ecc451aa-8430-4bec-9096-4cbc1aa122f2" providerId="ADAL" clId="{28D46D1C-DB65-48D7-AFF0-39608A4904AE}" dt="2020-06-23T16:30:57.779" v="7522" actId="1036"/>
          <ac:spMkLst>
            <pc:docMk/>
            <pc:sldMk cId="4178773714" sldId="301"/>
            <ac:spMk id="11" creationId="{733022A7-A28A-B94D-AC56-B806E1EBBB11}"/>
          </ac:spMkLst>
        </pc:spChg>
        <pc:spChg chg="mod">
          <ac:chgData name="Michael Görög" userId="ecc451aa-8430-4bec-9096-4cbc1aa122f2" providerId="ADAL" clId="{28D46D1C-DB65-48D7-AFF0-39608A4904AE}" dt="2020-06-23T16:30:04.386" v="7471" actId="20577"/>
          <ac:spMkLst>
            <pc:docMk/>
            <pc:sldMk cId="4178773714" sldId="301"/>
            <ac:spMk id="12" creationId="{FB553647-5978-4D4F-9F13-9F23A85D51F8}"/>
          </ac:spMkLst>
        </pc:spChg>
        <pc:spChg chg="add mod">
          <ac:chgData name="Michael Görög" userId="ecc451aa-8430-4bec-9096-4cbc1aa122f2" providerId="ADAL" clId="{28D46D1C-DB65-48D7-AFF0-39608A4904AE}" dt="2020-06-23T16:27:43.040" v="7376" actId="207"/>
          <ac:spMkLst>
            <pc:docMk/>
            <pc:sldMk cId="4178773714" sldId="301"/>
            <ac:spMk id="14" creationId="{70884616-D29F-4417-8AD8-71CF9D596F6B}"/>
          </ac:spMkLst>
        </pc:spChg>
        <pc:spChg chg="add mod">
          <ac:chgData name="Michael Görög" userId="ecc451aa-8430-4bec-9096-4cbc1aa122f2" providerId="ADAL" clId="{28D46D1C-DB65-48D7-AFF0-39608A4904AE}" dt="2020-06-23T16:29:02.943" v="7382" actId="207"/>
          <ac:spMkLst>
            <pc:docMk/>
            <pc:sldMk cId="4178773714" sldId="301"/>
            <ac:spMk id="18" creationId="{35BFA5EE-6B96-43C0-8EB1-DE7E96ACD1B5}"/>
          </ac:spMkLst>
        </pc:spChg>
        <pc:picChg chg="add del mod">
          <ac:chgData name="Michael Görög" userId="ecc451aa-8430-4bec-9096-4cbc1aa122f2" providerId="ADAL" clId="{28D46D1C-DB65-48D7-AFF0-39608A4904AE}" dt="2020-06-23T16:11:00.843" v="7367" actId="478"/>
          <ac:picMkLst>
            <pc:docMk/>
            <pc:sldMk cId="4178773714" sldId="301"/>
            <ac:picMk id="4" creationId="{74E4876B-1E82-44BF-80BF-4821EC1F8108}"/>
          </ac:picMkLst>
        </pc:picChg>
        <pc:picChg chg="add del mod">
          <ac:chgData name="Michael Görög" userId="ecc451aa-8430-4bec-9096-4cbc1aa122f2" providerId="ADAL" clId="{28D46D1C-DB65-48D7-AFF0-39608A4904AE}" dt="2020-06-23T16:10:47.779" v="7365" actId="478"/>
          <ac:picMkLst>
            <pc:docMk/>
            <pc:sldMk cId="4178773714" sldId="301"/>
            <ac:picMk id="5" creationId="{43403610-0B9E-4586-B446-731B16E53ABB}"/>
          </ac:picMkLst>
        </pc:picChg>
        <pc:picChg chg="del">
          <ac:chgData name="Michael Görög" userId="ecc451aa-8430-4bec-9096-4cbc1aa122f2" providerId="ADAL" clId="{28D46D1C-DB65-48D7-AFF0-39608A4904AE}" dt="2020-06-23T16:09:34.474" v="7352" actId="478"/>
          <ac:picMkLst>
            <pc:docMk/>
            <pc:sldMk cId="4178773714" sldId="301"/>
            <ac:picMk id="7" creationId="{373FF775-753A-0243-9AD3-8FEA06BBD45A}"/>
          </ac:picMkLst>
        </pc:picChg>
        <pc:picChg chg="del">
          <ac:chgData name="Michael Görög" userId="ecc451aa-8430-4bec-9096-4cbc1aa122f2" providerId="ADAL" clId="{28D46D1C-DB65-48D7-AFF0-39608A4904AE}" dt="2020-06-23T16:06:22.798" v="7338" actId="478"/>
          <ac:picMkLst>
            <pc:docMk/>
            <pc:sldMk cId="4178773714" sldId="301"/>
            <ac:picMk id="9" creationId="{4E1E252A-1DB9-0641-AF54-0B3641739EDE}"/>
          </ac:picMkLst>
        </pc:picChg>
        <pc:picChg chg="add del">
          <ac:chgData name="Michael Görög" userId="ecc451aa-8430-4bec-9096-4cbc1aa122f2" providerId="ADAL" clId="{28D46D1C-DB65-48D7-AFF0-39608A4904AE}" dt="2020-06-23T16:25:30.054" v="7370" actId="478"/>
          <ac:picMkLst>
            <pc:docMk/>
            <pc:sldMk cId="4178773714" sldId="301"/>
            <ac:picMk id="13" creationId="{CA9F7C66-853B-4C0F-B1EC-1DB7DCB42007}"/>
          </ac:picMkLst>
        </pc:picChg>
        <pc:picChg chg="del mod">
          <ac:chgData name="Michael Görög" userId="ecc451aa-8430-4bec-9096-4cbc1aa122f2" providerId="ADAL" clId="{28D46D1C-DB65-48D7-AFF0-39608A4904AE}" dt="2020-06-23T16:27:52.363" v="7379" actId="478"/>
          <ac:picMkLst>
            <pc:docMk/>
            <pc:sldMk cId="4178773714" sldId="301"/>
            <ac:picMk id="15" creationId="{F0FCEE7D-110C-4791-98C1-54EAD688AF73}"/>
          </ac:picMkLst>
        </pc:picChg>
      </pc:sldChg>
      <pc:sldMasterChg chg="add addSldLayout">
        <pc:chgData name="Michael Görög" userId="ecc451aa-8430-4bec-9096-4cbc1aa122f2" providerId="ADAL" clId="{28D46D1C-DB65-48D7-AFF0-39608A4904AE}" dt="2020-06-23T09:58:22.612" v="4292" actId="22"/>
        <pc:sldMasterMkLst>
          <pc:docMk/>
          <pc:sldMasterMk cId="3860540424" sldId="2147483680"/>
        </pc:sldMasterMkLst>
        <pc:sldLayoutChg chg="add">
          <pc:chgData name="Michael Görög" userId="ecc451aa-8430-4bec-9096-4cbc1aa122f2" providerId="ADAL" clId="{28D46D1C-DB65-48D7-AFF0-39608A4904AE}" dt="2020-06-23T09:58:22.612" v="4292" actId="22"/>
          <pc:sldLayoutMkLst>
            <pc:docMk/>
            <pc:sldMasterMk cId="3860540424" sldId="2147483680"/>
            <pc:sldLayoutMk cId="1129235011" sldId="2147483681"/>
          </pc:sldLayoutMkLst>
        </pc:sldLayoutChg>
        <pc:sldLayoutChg chg="add">
          <pc:chgData name="Michael Görög" userId="ecc451aa-8430-4bec-9096-4cbc1aa122f2" providerId="ADAL" clId="{28D46D1C-DB65-48D7-AFF0-39608A4904AE}" dt="2020-06-23T09:58:22.612" v="4292" actId="22"/>
          <pc:sldLayoutMkLst>
            <pc:docMk/>
            <pc:sldMasterMk cId="3860540424" sldId="2147483680"/>
            <pc:sldLayoutMk cId="1406723568" sldId="2147483682"/>
          </pc:sldLayoutMkLst>
        </pc:sldLayoutChg>
        <pc:sldLayoutChg chg="add">
          <pc:chgData name="Michael Görög" userId="ecc451aa-8430-4bec-9096-4cbc1aa122f2" providerId="ADAL" clId="{28D46D1C-DB65-48D7-AFF0-39608A4904AE}" dt="2020-06-23T09:58:22.612" v="4292" actId="22"/>
          <pc:sldLayoutMkLst>
            <pc:docMk/>
            <pc:sldMasterMk cId="3860540424" sldId="2147483680"/>
            <pc:sldLayoutMk cId="2936331061" sldId="2147483683"/>
          </pc:sldLayoutMkLst>
        </pc:sldLayoutChg>
        <pc:sldLayoutChg chg="add">
          <pc:chgData name="Michael Görög" userId="ecc451aa-8430-4bec-9096-4cbc1aa122f2" providerId="ADAL" clId="{28D46D1C-DB65-48D7-AFF0-39608A4904AE}" dt="2020-06-23T09:58:22.612" v="4292" actId="22"/>
          <pc:sldLayoutMkLst>
            <pc:docMk/>
            <pc:sldMasterMk cId="3860540424" sldId="2147483680"/>
            <pc:sldLayoutMk cId="702658343" sldId="2147483684"/>
          </pc:sldLayoutMkLst>
        </pc:sldLayoutChg>
      </pc:sldMasterChg>
    </pc:docChg>
  </pc:docChgLst>
  <pc:docChgLst>
    <pc:chgData name="Michael" userId="0e82e74e-db52-4284-b82c-06d116649468" providerId="ADAL" clId="{F5BA8C67-B33D-4CD9-A5C9-1CB6B952D931}"/>
    <pc:docChg chg="modSld">
      <pc:chgData name="Michael" userId="0e82e74e-db52-4284-b82c-06d116649468" providerId="ADAL" clId="{F5BA8C67-B33D-4CD9-A5C9-1CB6B952D931}" dt="2020-09-30T11:50:50.967" v="0"/>
      <pc:docMkLst>
        <pc:docMk/>
      </pc:docMkLst>
      <pc:sldChg chg="modTransition">
        <pc:chgData name="Michael" userId="0e82e74e-db52-4284-b82c-06d116649468" providerId="ADAL" clId="{F5BA8C67-B33D-4CD9-A5C9-1CB6B952D931}" dt="2020-09-30T11:50:50.967" v="0"/>
        <pc:sldMkLst>
          <pc:docMk/>
          <pc:sldMk cId="1726897768" sldId="296"/>
        </pc:sldMkLst>
      </pc:sldChg>
    </pc:docChg>
  </pc:docChgLst>
  <pc:docChgLst>
    <pc:chgData name="Michael" userId="0e82e74e-db52-4284-b82c-06d116649468" providerId="ADAL" clId="{887CC48F-0EC6-4239-95BF-6FFB77E0016E}"/>
    <pc:docChg chg="custSel modSld sldOrd">
      <pc:chgData name="Michael" userId="0e82e74e-db52-4284-b82c-06d116649468" providerId="ADAL" clId="{887CC48F-0EC6-4239-95BF-6FFB77E0016E}" dt="2020-09-11T14:36:00.256" v="149" actId="20577"/>
      <pc:docMkLst>
        <pc:docMk/>
      </pc:docMkLst>
      <pc:sldChg chg="modSp">
        <pc:chgData name="Michael" userId="0e82e74e-db52-4284-b82c-06d116649468" providerId="ADAL" clId="{887CC48F-0EC6-4239-95BF-6FFB77E0016E}" dt="2020-09-11T14:36:00.256" v="149" actId="20577"/>
        <pc:sldMkLst>
          <pc:docMk/>
          <pc:sldMk cId="1075551534" sldId="269"/>
        </pc:sldMkLst>
        <pc:spChg chg="mod">
          <ac:chgData name="Michael" userId="0e82e74e-db52-4284-b82c-06d116649468" providerId="ADAL" clId="{887CC48F-0EC6-4239-95BF-6FFB77E0016E}" dt="2020-09-11T14:36:00.256" v="149" actId="20577"/>
          <ac:spMkLst>
            <pc:docMk/>
            <pc:sldMk cId="1075551534" sldId="269"/>
            <ac:spMk id="5" creationId="{1E1EB51F-6C12-4FF0-8AC1-9BED2D37DF29}"/>
          </ac:spMkLst>
        </pc:spChg>
      </pc:sldChg>
      <pc:sldChg chg="addSp delSp">
        <pc:chgData name="Michael" userId="0e82e74e-db52-4284-b82c-06d116649468" providerId="ADAL" clId="{887CC48F-0EC6-4239-95BF-6FFB77E0016E}" dt="2020-09-11T14:35:43.378" v="104"/>
        <pc:sldMkLst>
          <pc:docMk/>
          <pc:sldMk cId="3857358020" sldId="295"/>
        </pc:sldMkLst>
        <pc:picChg chg="del">
          <ac:chgData name="Michael" userId="0e82e74e-db52-4284-b82c-06d116649468" providerId="ADAL" clId="{887CC48F-0EC6-4239-95BF-6FFB77E0016E}" dt="2020-09-11T14:35:33.223" v="101" actId="478"/>
          <ac:picMkLst>
            <pc:docMk/>
            <pc:sldMk cId="3857358020" sldId="295"/>
            <ac:picMk id="9" creationId="{51CAD23B-D44E-4E7B-83AE-2F868A9F45C6}"/>
          </ac:picMkLst>
        </pc:picChg>
        <pc:picChg chg="add">
          <ac:chgData name="Michael" userId="0e82e74e-db52-4284-b82c-06d116649468" providerId="ADAL" clId="{887CC48F-0EC6-4239-95BF-6FFB77E0016E}" dt="2020-09-11T14:35:43.378" v="104"/>
          <ac:picMkLst>
            <pc:docMk/>
            <pc:sldMk cId="3857358020" sldId="295"/>
            <ac:picMk id="12" creationId="{E743285D-CDC5-4D7F-9D78-A60EEAFCAC79}"/>
          </ac:picMkLst>
        </pc:picChg>
        <pc:picChg chg="add">
          <ac:chgData name="Michael" userId="0e82e74e-db52-4284-b82c-06d116649468" providerId="ADAL" clId="{887CC48F-0EC6-4239-95BF-6FFB77E0016E}" dt="2020-09-11T14:35:43.378" v="104"/>
          <ac:picMkLst>
            <pc:docMk/>
            <pc:sldMk cId="3857358020" sldId="295"/>
            <ac:picMk id="14" creationId="{0E9BE987-EFDE-47A6-99C1-A61BC0C36BDB}"/>
          </ac:picMkLst>
        </pc:picChg>
        <pc:picChg chg="add">
          <ac:chgData name="Michael" userId="0e82e74e-db52-4284-b82c-06d116649468" providerId="ADAL" clId="{887CC48F-0EC6-4239-95BF-6FFB77E0016E}" dt="2020-09-11T14:35:43.378" v="104"/>
          <ac:picMkLst>
            <pc:docMk/>
            <pc:sldMk cId="3857358020" sldId="295"/>
            <ac:picMk id="15" creationId="{EDDE640C-FBA4-49BD-8343-3099BF208DEF}"/>
          </ac:picMkLst>
        </pc:picChg>
        <pc:picChg chg="del">
          <ac:chgData name="Michael" userId="0e82e74e-db52-4284-b82c-06d116649468" providerId="ADAL" clId="{887CC48F-0EC6-4239-95BF-6FFB77E0016E}" dt="2020-09-11T14:35:42.032" v="102" actId="478"/>
          <ac:picMkLst>
            <pc:docMk/>
            <pc:sldMk cId="3857358020" sldId="295"/>
            <ac:picMk id="3074" creationId="{61DB8AB3-A1FD-4620-BE42-7F37A5907B2B}"/>
          </ac:picMkLst>
        </pc:picChg>
        <pc:picChg chg="del">
          <ac:chgData name="Michael" userId="0e82e74e-db52-4284-b82c-06d116649468" providerId="ADAL" clId="{887CC48F-0EC6-4239-95BF-6FFB77E0016E}" dt="2020-09-11T14:35:42.590" v="103" actId="478"/>
          <ac:picMkLst>
            <pc:docMk/>
            <pc:sldMk cId="3857358020" sldId="295"/>
            <ac:picMk id="3076" creationId="{3665364C-C4D3-4CA0-886D-EA784B755BAF}"/>
          </ac:picMkLst>
        </pc:picChg>
      </pc:sldChg>
      <pc:sldChg chg="ord">
        <pc:chgData name="Michael" userId="0e82e74e-db52-4284-b82c-06d116649468" providerId="ADAL" clId="{887CC48F-0EC6-4239-95BF-6FFB77E0016E}" dt="2020-09-11T14:33:35.075" v="0"/>
        <pc:sldMkLst>
          <pc:docMk/>
          <pc:sldMk cId="1650162852" sldId="300"/>
        </pc:sldMkLst>
      </pc:sldChg>
      <pc:sldChg chg="delSp">
        <pc:chgData name="Michael" userId="0e82e74e-db52-4284-b82c-06d116649468" providerId="ADAL" clId="{887CC48F-0EC6-4239-95BF-6FFB77E0016E}" dt="2020-09-11T14:34:21.969" v="1" actId="478"/>
        <pc:sldMkLst>
          <pc:docMk/>
          <pc:sldMk cId="1682340717" sldId="303"/>
        </pc:sldMkLst>
        <pc:spChg chg="del">
          <ac:chgData name="Michael" userId="0e82e74e-db52-4284-b82c-06d116649468" providerId="ADAL" clId="{887CC48F-0EC6-4239-95BF-6FFB77E0016E}" dt="2020-09-11T14:34:21.969" v="1" actId="478"/>
          <ac:spMkLst>
            <pc:docMk/>
            <pc:sldMk cId="1682340717" sldId="303"/>
            <ac:spMk id="6" creationId="{0511F592-CE2F-468C-AAA3-FE18B4060F50}"/>
          </ac:spMkLst>
        </pc:spChg>
      </pc:sldChg>
      <pc:sldChg chg="delSp">
        <pc:chgData name="Michael" userId="0e82e74e-db52-4284-b82c-06d116649468" providerId="ADAL" clId="{887CC48F-0EC6-4239-95BF-6FFB77E0016E}" dt="2020-09-11T14:34:25.290" v="2" actId="478"/>
        <pc:sldMkLst>
          <pc:docMk/>
          <pc:sldMk cId="508213848" sldId="304"/>
        </pc:sldMkLst>
        <pc:spChg chg="del">
          <ac:chgData name="Michael" userId="0e82e74e-db52-4284-b82c-06d116649468" providerId="ADAL" clId="{887CC48F-0EC6-4239-95BF-6FFB77E0016E}" dt="2020-09-11T14:34:25.290" v="2" actId="478"/>
          <ac:spMkLst>
            <pc:docMk/>
            <pc:sldMk cId="508213848" sldId="304"/>
            <ac:spMk id="6" creationId="{0511F592-CE2F-468C-AAA3-FE18B4060F50}"/>
          </ac:spMkLst>
        </pc:spChg>
      </pc:sldChg>
      <pc:sldChg chg="delSp modSp">
        <pc:chgData name="Michael" userId="0e82e74e-db52-4284-b82c-06d116649468" providerId="ADAL" clId="{887CC48F-0EC6-4239-95BF-6FFB77E0016E}" dt="2020-09-11T14:34:30.707" v="10" actId="20577"/>
        <pc:sldMkLst>
          <pc:docMk/>
          <pc:sldMk cId="1280099812" sldId="305"/>
        </pc:sldMkLst>
        <pc:spChg chg="del">
          <ac:chgData name="Michael" userId="0e82e74e-db52-4284-b82c-06d116649468" providerId="ADAL" clId="{887CC48F-0EC6-4239-95BF-6FFB77E0016E}" dt="2020-09-11T14:34:28.153" v="3" actId="478"/>
          <ac:spMkLst>
            <pc:docMk/>
            <pc:sldMk cId="1280099812" sldId="305"/>
            <ac:spMk id="4" creationId="{A257746D-3D28-4241-9D01-AB4CE4630F35}"/>
          </ac:spMkLst>
        </pc:spChg>
        <pc:spChg chg="mod">
          <ac:chgData name="Michael" userId="0e82e74e-db52-4284-b82c-06d116649468" providerId="ADAL" clId="{887CC48F-0EC6-4239-95BF-6FFB77E0016E}" dt="2020-09-11T14:34:30.707" v="10" actId="20577"/>
          <ac:spMkLst>
            <pc:docMk/>
            <pc:sldMk cId="1280099812" sldId="305"/>
            <ac:spMk id="10" creationId="{822B17F6-EB32-4C47-8892-B97D4F102151}"/>
          </ac:spMkLst>
        </pc:spChg>
      </pc:sldChg>
      <pc:sldChg chg="delSp">
        <pc:chgData name="Michael" userId="0e82e74e-db52-4284-b82c-06d116649468" providerId="ADAL" clId="{887CC48F-0EC6-4239-95BF-6FFB77E0016E}" dt="2020-09-11T14:34:35.508" v="11" actId="478"/>
        <pc:sldMkLst>
          <pc:docMk/>
          <pc:sldMk cId="2693411487" sldId="306"/>
        </pc:sldMkLst>
        <pc:spChg chg="del">
          <ac:chgData name="Michael" userId="0e82e74e-db52-4284-b82c-06d116649468" providerId="ADAL" clId="{887CC48F-0EC6-4239-95BF-6FFB77E0016E}" dt="2020-09-11T14:34:35.508" v="11" actId="478"/>
          <ac:spMkLst>
            <pc:docMk/>
            <pc:sldMk cId="2693411487" sldId="306"/>
            <ac:spMk id="4" creationId="{75973F1B-2605-4F81-A2BE-4C5473EF08D2}"/>
          </ac:spMkLst>
        </pc:spChg>
      </pc:sldChg>
      <pc:sldChg chg="delSp modSp">
        <pc:chgData name="Michael" userId="0e82e74e-db52-4284-b82c-06d116649468" providerId="ADAL" clId="{887CC48F-0EC6-4239-95BF-6FFB77E0016E}" dt="2020-09-11T14:34:44.369" v="32" actId="20577"/>
        <pc:sldMkLst>
          <pc:docMk/>
          <pc:sldMk cId="75375515" sldId="307"/>
        </pc:sldMkLst>
        <pc:spChg chg="del">
          <ac:chgData name="Michael" userId="0e82e74e-db52-4284-b82c-06d116649468" providerId="ADAL" clId="{887CC48F-0EC6-4239-95BF-6FFB77E0016E}" dt="2020-09-11T14:34:39.022" v="12" actId="478"/>
          <ac:spMkLst>
            <pc:docMk/>
            <pc:sldMk cId="75375515" sldId="307"/>
            <ac:spMk id="6" creationId="{F08D1159-0E35-4666-B5C0-F77DE484C9EE}"/>
          </ac:spMkLst>
        </pc:spChg>
        <pc:spChg chg="mod">
          <ac:chgData name="Michael" userId="0e82e74e-db52-4284-b82c-06d116649468" providerId="ADAL" clId="{887CC48F-0EC6-4239-95BF-6FFB77E0016E}" dt="2020-09-11T14:34:44.369" v="32" actId="20577"/>
          <ac:spMkLst>
            <pc:docMk/>
            <pc:sldMk cId="75375515" sldId="307"/>
            <ac:spMk id="10" creationId="{822B17F6-EB32-4C47-8892-B97D4F102151}"/>
          </ac:spMkLst>
        </pc:spChg>
      </pc:sldChg>
      <pc:sldChg chg="delSp">
        <pc:chgData name="Michael" userId="0e82e74e-db52-4284-b82c-06d116649468" providerId="ADAL" clId="{887CC48F-0EC6-4239-95BF-6FFB77E0016E}" dt="2020-09-11T14:34:48.686" v="33" actId="478"/>
        <pc:sldMkLst>
          <pc:docMk/>
          <pc:sldMk cId="253153769" sldId="308"/>
        </pc:sldMkLst>
        <pc:spChg chg="del">
          <ac:chgData name="Michael" userId="0e82e74e-db52-4284-b82c-06d116649468" providerId="ADAL" clId="{887CC48F-0EC6-4239-95BF-6FFB77E0016E}" dt="2020-09-11T14:34:48.686" v="33" actId="478"/>
          <ac:spMkLst>
            <pc:docMk/>
            <pc:sldMk cId="253153769" sldId="308"/>
            <ac:spMk id="6" creationId="{F08D1159-0E35-4666-B5C0-F77DE484C9EE}"/>
          </ac:spMkLst>
        </pc:spChg>
      </pc:sldChg>
      <pc:sldChg chg="delSp modSp">
        <pc:chgData name="Michael" userId="0e82e74e-db52-4284-b82c-06d116649468" providerId="ADAL" clId="{887CC48F-0EC6-4239-95BF-6FFB77E0016E}" dt="2020-09-11T14:35:00.486" v="56" actId="20577"/>
        <pc:sldMkLst>
          <pc:docMk/>
          <pc:sldMk cId="2256780151" sldId="309"/>
        </pc:sldMkLst>
        <pc:spChg chg="del">
          <ac:chgData name="Michael" userId="0e82e74e-db52-4284-b82c-06d116649468" providerId="ADAL" clId="{887CC48F-0EC6-4239-95BF-6FFB77E0016E}" dt="2020-09-11T14:34:51.692" v="34" actId="478"/>
          <ac:spMkLst>
            <pc:docMk/>
            <pc:sldMk cId="2256780151" sldId="309"/>
            <ac:spMk id="6" creationId="{F08D1159-0E35-4666-B5C0-F77DE484C9EE}"/>
          </ac:spMkLst>
        </pc:spChg>
        <pc:spChg chg="mod">
          <ac:chgData name="Michael" userId="0e82e74e-db52-4284-b82c-06d116649468" providerId="ADAL" clId="{887CC48F-0EC6-4239-95BF-6FFB77E0016E}" dt="2020-09-11T14:35:00.486" v="56" actId="20577"/>
          <ac:spMkLst>
            <pc:docMk/>
            <pc:sldMk cId="2256780151" sldId="309"/>
            <ac:spMk id="10" creationId="{822B17F6-EB32-4C47-8892-B97D4F102151}"/>
          </ac:spMkLst>
        </pc:spChg>
      </pc:sldChg>
      <pc:sldChg chg="delSp modSp">
        <pc:chgData name="Michael" userId="0e82e74e-db52-4284-b82c-06d116649468" providerId="ADAL" clId="{887CC48F-0EC6-4239-95BF-6FFB77E0016E}" dt="2020-09-11T14:35:06.337" v="60" actId="20577"/>
        <pc:sldMkLst>
          <pc:docMk/>
          <pc:sldMk cId="530359082" sldId="310"/>
        </pc:sldMkLst>
        <pc:spChg chg="del">
          <ac:chgData name="Michael" userId="0e82e74e-db52-4284-b82c-06d116649468" providerId="ADAL" clId="{887CC48F-0EC6-4239-95BF-6FFB77E0016E}" dt="2020-09-11T14:35:04.559" v="57" actId="478"/>
          <ac:spMkLst>
            <pc:docMk/>
            <pc:sldMk cId="530359082" sldId="310"/>
            <ac:spMk id="6" creationId="{F08D1159-0E35-4666-B5C0-F77DE484C9EE}"/>
          </ac:spMkLst>
        </pc:spChg>
        <pc:spChg chg="mod">
          <ac:chgData name="Michael" userId="0e82e74e-db52-4284-b82c-06d116649468" providerId="ADAL" clId="{887CC48F-0EC6-4239-95BF-6FFB77E0016E}" dt="2020-09-11T14:35:06.337" v="60" actId="20577"/>
          <ac:spMkLst>
            <pc:docMk/>
            <pc:sldMk cId="530359082" sldId="310"/>
            <ac:spMk id="10" creationId="{822B17F6-EB32-4C47-8892-B97D4F102151}"/>
          </ac:spMkLst>
        </pc:spChg>
      </pc:sldChg>
      <pc:sldChg chg="delSp modSp">
        <pc:chgData name="Michael" userId="0e82e74e-db52-4284-b82c-06d116649468" providerId="ADAL" clId="{887CC48F-0EC6-4239-95BF-6FFB77E0016E}" dt="2020-09-11T14:35:14.096" v="70" actId="20577"/>
        <pc:sldMkLst>
          <pc:docMk/>
          <pc:sldMk cId="1349773700" sldId="311"/>
        </pc:sldMkLst>
        <pc:spChg chg="del">
          <ac:chgData name="Michael" userId="0e82e74e-db52-4284-b82c-06d116649468" providerId="ADAL" clId="{887CC48F-0EC6-4239-95BF-6FFB77E0016E}" dt="2020-09-11T14:35:10.689" v="61" actId="478"/>
          <ac:spMkLst>
            <pc:docMk/>
            <pc:sldMk cId="1349773700" sldId="311"/>
            <ac:spMk id="6" creationId="{F08D1159-0E35-4666-B5C0-F77DE484C9EE}"/>
          </ac:spMkLst>
        </pc:spChg>
        <pc:spChg chg="mod">
          <ac:chgData name="Michael" userId="0e82e74e-db52-4284-b82c-06d116649468" providerId="ADAL" clId="{887CC48F-0EC6-4239-95BF-6FFB77E0016E}" dt="2020-09-11T14:35:14.096" v="70" actId="20577"/>
          <ac:spMkLst>
            <pc:docMk/>
            <pc:sldMk cId="1349773700" sldId="311"/>
            <ac:spMk id="10" creationId="{822B17F6-EB32-4C47-8892-B97D4F102151}"/>
          </ac:spMkLst>
        </pc:spChg>
      </pc:sldChg>
      <pc:sldChg chg="delSp modSp">
        <pc:chgData name="Michael" userId="0e82e74e-db52-4284-b82c-06d116649468" providerId="ADAL" clId="{887CC48F-0EC6-4239-95BF-6FFB77E0016E}" dt="2020-09-11T14:35:26.723" v="100" actId="478"/>
        <pc:sldMkLst>
          <pc:docMk/>
          <pc:sldMk cId="1012653493" sldId="312"/>
        </pc:sldMkLst>
        <pc:spChg chg="del">
          <ac:chgData name="Michael" userId="0e82e74e-db52-4284-b82c-06d116649468" providerId="ADAL" clId="{887CC48F-0EC6-4239-95BF-6FFB77E0016E}" dt="2020-09-11T14:35:26.723" v="100" actId="478"/>
          <ac:spMkLst>
            <pc:docMk/>
            <pc:sldMk cId="1012653493" sldId="312"/>
            <ac:spMk id="6" creationId="{F08D1159-0E35-4666-B5C0-F77DE484C9EE}"/>
          </ac:spMkLst>
        </pc:spChg>
        <pc:spChg chg="mod">
          <ac:chgData name="Michael" userId="0e82e74e-db52-4284-b82c-06d116649468" providerId="ADAL" clId="{887CC48F-0EC6-4239-95BF-6FFB77E0016E}" dt="2020-09-11T14:35:23.629" v="99" actId="20577"/>
          <ac:spMkLst>
            <pc:docMk/>
            <pc:sldMk cId="1012653493" sldId="312"/>
            <ac:spMk id="10" creationId="{822B17F6-EB32-4C47-8892-B97D4F10215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54BEB-7621-644D-A564-7690A8E292CF}" type="datetimeFigureOut">
              <a:rPr lang="it-IT" smtClean="0"/>
              <a:t>03/08/2021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7F253-C210-ED40-AC8F-0FAC2D67501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5851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board 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99A47E-E60F-754E-9FC6-95119E147E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390" y="6356350"/>
            <a:ext cx="4313153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it-IT" b="1" dirty="0" err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Collaboard</a:t>
            </a:r>
            <a:r>
              <a:rPr lang="it-IT" dirty="0"/>
              <a:t> - Online </a:t>
            </a:r>
            <a:r>
              <a:rPr lang="it-IT" dirty="0" err="1"/>
              <a:t>Whiteboard</a:t>
            </a:r>
            <a:r>
              <a:rPr lang="it-IT" dirty="0"/>
              <a:t> and Team Collaboration Solution</a:t>
            </a:r>
          </a:p>
        </p:txBody>
      </p:sp>
    </p:spTree>
    <p:extLst>
      <p:ext uri="{BB962C8B-B14F-4D97-AF65-F5344CB8AC3E}">
        <p14:creationId xmlns:p14="http://schemas.microsoft.com/office/powerpoint/2010/main" val="1129235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board 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99A47E-E60F-754E-9FC6-95119E147E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390" y="6356350"/>
            <a:ext cx="4313153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it-IT" b="1" dirty="0" err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Collaboard</a:t>
            </a:r>
            <a:r>
              <a:rPr lang="it-IT" dirty="0"/>
              <a:t> - Online </a:t>
            </a:r>
            <a:r>
              <a:rPr lang="it-IT" dirty="0" err="1"/>
              <a:t>Whiteboard</a:t>
            </a:r>
            <a:r>
              <a:rPr lang="it-IT" dirty="0"/>
              <a:t> and Team Collaboration Solution</a:t>
            </a:r>
          </a:p>
        </p:txBody>
      </p:sp>
    </p:spTree>
    <p:extLst>
      <p:ext uri="{BB962C8B-B14F-4D97-AF65-F5344CB8AC3E}">
        <p14:creationId xmlns:p14="http://schemas.microsoft.com/office/powerpoint/2010/main" val="112923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board sty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99A47E-E60F-754E-9FC6-95119E147E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390" y="6356350"/>
            <a:ext cx="4313153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it-IT" b="1" dirty="0" err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Collaboard</a:t>
            </a:r>
            <a:r>
              <a:rPr lang="it-IT" dirty="0"/>
              <a:t> - Online </a:t>
            </a:r>
            <a:r>
              <a:rPr lang="it-IT" dirty="0" err="1"/>
              <a:t>Whiteboard</a:t>
            </a:r>
            <a:r>
              <a:rPr lang="it-IT" dirty="0"/>
              <a:t> and Team Collaboration Solution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3F63128-E416-6C42-A3D2-3C710B3F07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468032" y="-20472"/>
            <a:ext cx="5801075" cy="55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23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board sty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99A47E-E60F-754E-9FC6-95119E147E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390" y="6356350"/>
            <a:ext cx="4313153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it-IT" b="1" dirty="0" err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Collaboard</a:t>
            </a:r>
            <a:r>
              <a:rPr lang="it-IT" dirty="0"/>
              <a:t> - Online </a:t>
            </a:r>
            <a:r>
              <a:rPr lang="it-IT" dirty="0" err="1"/>
              <a:t>Whiteboard</a:t>
            </a:r>
            <a:r>
              <a:rPr lang="it-IT" dirty="0"/>
              <a:t> and Team Collaboration Solution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80DDF6-EBF3-554B-9F28-39B3179F28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20820" y="-41880"/>
            <a:ext cx="5499100" cy="5473700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54818251-DD0F-1D47-934F-55827B90435B}"/>
              </a:ext>
            </a:extLst>
          </p:cNvPr>
          <p:cNvSpPr/>
          <p:nvPr userDrawn="1"/>
        </p:nvSpPr>
        <p:spPr>
          <a:xfrm>
            <a:off x="6620009" y="1248621"/>
            <a:ext cx="4183199" cy="4183199"/>
          </a:xfrm>
          <a:prstGeom prst="ellipse">
            <a:avLst/>
          </a:prstGeom>
          <a:solidFill>
            <a:srgbClr val="C7D3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6331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board sty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99A47E-E60F-754E-9FC6-95119E147E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390" y="6356350"/>
            <a:ext cx="4313153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it-IT" b="1" dirty="0" err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Collaboard</a:t>
            </a:r>
            <a:r>
              <a:rPr lang="it-IT" dirty="0"/>
              <a:t> - Online </a:t>
            </a:r>
            <a:r>
              <a:rPr lang="it-IT" dirty="0" err="1"/>
              <a:t>Whiteboard</a:t>
            </a:r>
            <a:r>
              <a:rPr lang="it-IT" dirty="0"/>
              <a:t> and Team Collaboration Solution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80DDF6-EBF3-554B-9F28-39B3179F28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20820" y="-41880"/>
            <a:ext cx="54991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58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board sty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99A47E-E60F-754E-9FC6-95119E147E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390" y="6356350"/>
            <a:ext cx="4313153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it-IT" b="1" dirty="0" err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Collaboard</a:t>
            </a:r>
            <a:r>
              <a:rPr lang="it-IT" dirty="0"/>
              <a:t> - Online </a:t>
            </a:r>
            <a:r>
              <a:rPr lang="it-IT" dirty="0" err="1"/>
              <a:t>Whiteboard</a:t>
            </a:r>
            <a:r>
              <a:rPr lang="it-IT" dirty="0"/>
              <a:t> and Team Collaboration Solution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3F63128-E416-6C42-A3D2-3C710B3F07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468032" y="-20472"/>
            <a:ext cx="5801075" cy="55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2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board sty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99A47E-E60F-754E-9FC6-95119E147E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390" y="6356350"/>
            <a:ext cx="4313153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it-IT" b="1" dirty="0" err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Collaboard</a:t>
            </a:r>
            <a:r>
              <a:rPr lang="it-IT" dirty="0"/>
              <a:t> - Online </a:t>
            </a:r>
            <a:r>
              <a:rPr lang="it-IT" dirty="0" err="1"/>
              <a:t>Whiteboard</a:t>
            </a:r>
            <a:r>
              <a:rPr lang="it-IT" dirty="0"/>
              <a:t> and Team Collaboration Solution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80DDF6-EBF3-554B-9F28-39B3179F28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20820" y="-41880"/>
            <a:ext cx="5499100" cy="5473700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54818251-DD0F-1D47-934F-55827B90435B}"/>
              </a:ext>
            </a:extLst>
          </p:cNvPr>
          <p:cNvSpPr/>
          <p:nvPr userDrawn="1"/>
        </p:nvSpPr>
        <p:spPr>
          <a:xfrm>
            <a:off x="6620009" y="1248621"/>
            <a:ext cx="4183199" cy="4183199"/>
          </a:xfrm>
          <a:prstGeom prst="ellipse">
            <a:avLst/>
          </a:prstGeom>
          <a:solidFill>
            <a:srgbClr val="C7D3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6331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board sty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99A47E-E60F-754E-9FC6-95119E147E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390" y="6356350"/>
            <a:ext cx="4313153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it-IT" b="1" dirty="0" err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Collaboard</a:t>
            </a:r>
            <a:r>
              <a:rPr lang="it-IT" dirty="0"/>
              <a:t> - Online </a:t>
            </a:r>
            <a:r>
              <a:rPr lang="it-IT" dirty="0" err="1"/>
              <a:t>Whiteboard</a:t>
            </a:r>
            <a:r>
              <a:rPr lang="it-IT" dirty="0"/>
              <a:t> and Team Collaboration Solution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A80DDF6-EBF3-554B-9F28-39B3179F28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20820" y="-41880"/>
            <a:ext cx="54991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58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board sty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4530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board style 5">
    <p:bg>
      <p:bgPr>
        <a:gradFill>
          <a:gsLst>
            <a:gs pos="0">
              <a:srgbClr val="C7D306"/>
            </a:gs>
            <a:gs pos="100000">
              <a:srgbClr val="00A19A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139A95A7-1547-D84C-97BC-1564E291E8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7946" y="-3189697"/>
            <a:ext cx="9709033" cy="88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board styl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89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board style fucs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2362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board style fucsi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62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9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data 3">
            <a:extLst>
              <a:ext uri="{FF2B5EF4-FFF2-40B4-BE49-F238E27FC236}">
                <a16:creationId xmlns:a16="http://schemas.microsoft.com/office/drawing/2014/main" id="{75CF6C93-8E48-0042-8EB9-4AF0F8D8E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9390" y="6356350"/>
            <a:ext cx="4313153" cy="260835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it-IT" b="1" dirty="0" err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Collaboard</a:t>
            </a:r>
            <a:r>
              <a:rPr lang="it-IT" dirty="0"/>
              <a:t> - Online </a:t>
            </a:r>
            <a:r>
              <a:rPr lang="it-IT" dirty="0" err="1"/>
              <a:t>Whiteboard</a:t>
            </a:r>
            <a:r>
              <a:rPr lang="it-IT" dirty="0"/>
              <a:t> and Team Collaboration Solution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A483A4B-714C-5C4B-87D6-9B9613AC324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175807" y="6057948"/>
            <a:ext cx="596803" cy="59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4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FDAD0422-2882-614D-BF08-C88183B50F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8262" y="-1404099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8596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9004F9BB-601D-4743-A7B8-A7A76B2943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41419" y="-139752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71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C7D306"/>
            </a:gs>
            <a:gs pos="100000">
              <a:srgbClr val="00A19A"/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6E6A362-26C3-E94B-8F6F-F218D052FA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7946" y="-3189697"/>
            <a:ext cx="9709033" cy="883716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F0C1247-F870-7442-82A9-02FAE5BA8C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83815" y="6061252"/>
            <a:ext cx="588795" cy="58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62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D6AE1D90-30F2-5E4E-AF7E-1A91B67958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60123" y="-249381"/>
            <a:ext cx="6159930" cy="598001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E0A8B75-67CD-324F-9AB2-88E794D0A9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83815" y="6061252"/>
            <a:ext cx="588795" cy="58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23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1C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1CC263E-1C17-C34E-A203-C4772EFE77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16560" y="-2399070"/>
            <a:ext cx="12780645" cy="130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62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BA3282A-06D3-DE4A-8E46-33FAE96AF7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-315764" y="-1423231"/>
            <a:ext cx="13748891" cy="1406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54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data 3">
            <a:extLst>
              <a:ext uri="{FF2B5EF4-FFF2-40B4-BE49-F238E27FC236}">
                <a16:creationId xmlns:a16="http://schemas.microsoft.com/office/drawing/2014/main" id="{75CF6C93-8E48-0042-8EB9-4AF0F8D8E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9390" y="6356350"/>
            <a:ext cx="4313153" cy="260835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it-IT" b="1" dirty="0" err="1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Collaboard</a:t>
            </a:r>
            <a:r>
              <a:rPr lang="it-IT" dirty="0"/>
              <a:t> - Online </a:t>
            </a:r>
            <a:r>
              <a:rPr lang="it-IT" dirty="0" err="1"/>
              <a:t>Whiteboard</a:t>
            </a:r>
            <a:r>
              <a:rPr lang="it-IT" dirty="0"/>
              <a:t> and Team Collaboration Solution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A483A4B-714C-5C4B-87D6-9B9613AC324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175807" y="6057948"/>
            <a:ext cx="596803" cy="59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4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3FE6A0-01A6-6C46-9C66-60FC8974B76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2319338"/>
            <a:ext cx="9144000" cy="11747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it-IT" sz="7000" b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Collaboard</a:t>
            </a:r>
            <a:endParaRPr lang="it-IT" sz="7000" b="1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75A8C41-3BFF-6441-A1A9-246F231CE37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494088"/>
            <a:ext cx="9144000" cy="23495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it-IT" sz="4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Online </a:t>
            </a:r>
            <a:r>
              <a:rPr lang="it-IT" sz="44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Whiteboard</a:t>
            </a:r>
            <a:endParaRPr lang="it-IT" sz="44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r>
              <a:rPr lang="it-IT" sz="4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and Team Collaboration</a:t>
            </a:r>
          </a:p>
          <a:p>
            <a:pPr algn="l"/>
            <a:r>
              <a:rPr lang="it-IT" sz="44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Solution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9EDEDEA-CA8B-174B-948E-E74CACC56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312" y="-614640"/>
            <a:ext cx="9680325" cy="645799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AF78EC3-A43C-2244-8F2F-3B1227D07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8" y="0"/>
            <a:ext cx="12221736" cy="687472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F409BD7-F463-1048-B325-8D6CADAAB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29" y="3059143"/>
            <a:ext cx="4301866" cy="86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70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data 3">
            <a:extLst>
              <a:ext uri="{FF2B5EF4-FFF2-40B4-BE49-F238E27FC236}">
                <a16:creationId xmlns:a16="http://schemas.microsoft.com/office/drawing/2014/main" id="{571C82BB-47FD-804E-A0EB-C88770D4852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5622708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it-IT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Collaboard</a:t>
            </a:r>
            <a:r>
              <a:rPr lang="it-IT" dirty="0"/>
              <a:t> </a:t>
            </a:r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Online </a:t>
            </a:r>
            <a:r>
              <a:rPr lang="it-IT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Whiteboard</a:t>
            </a:r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Team Collaboration Solution – https://www.collaboard.app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822B17F6-EB32-4C47-8892-B97D4F102151}"/>
              </a:ext>
            </a:extLst>
          </p:cNvPr>
          <p:cNvSpPr txBox="1">
            <a:spLocks/>
          </p:cNvSpPr>
          <p:nvPr/>
        </p:nvSpPr>
        <p:spPr>
          <a:xfrm>
            <a:off x="335516" y="253211"/>
            <a:ext cx="7929085" cy="198502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500" b="1" dirty="0">
                <a:solidFill>
                  <a:srgbClr val="C7D30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Collaboard – Online </a:t>
            </a:r>
            <a:r>
              <a:rPr lang="it-IT" sz="4500" b="1" dirty="0" err="1">
                <a:solidFill>
                  <a:srgbClr val="C7D30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Whiteboard</a:t>
            </a:r>
            <a:r>
              <a:rPr lang="it-IT" sz="4500" b="1" dirty="0">
                <a:solidFill>
                  <a:srgbClr val="C7D30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&amp; Team Collaboration Solution</a:t>
            </a:r>
          </a:p>
        </p:txBody>
      </p:sp>
      <p:sp>
        <p:nvSpPr>
          <p:cNvPr id="11" name="Sottotitolo 2">
            <a:extLst>
              <a:ext uri="{FF2B5EF4-FFF2-40B4-BE49-F238E27FC236}">
                <a16:creationId xmlns:a16="http://schemas.microsoft.com/office/drawing/2014/main" id="{733022A7-A28A-B94D-AC56-B806E1EBBB11}"/>
              </a:ext>
            </a:extLst>
          </p:cNvPr>
          <p:cNvSpPr txBox="1">
            <a:spLocks/>
          </p:cNvSpPr>
          <p:nvPr/>
        </p:nvSpPr>
        <p:spPr>
          <a:xfrm>
            <a:off x="269673" y="2370784"/>
            <a:ext cx="6522484" cy="784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it-IT" sz="2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With Collaboard </a:t>
            </a:r>
            <a:r>
              <a:rPr lang="it-IT" sz="2200" b="1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GREAT MINDS THINK TOGETHER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it-IT" sz="2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C436ECD-7255-0F48-8F88-416F4043E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5807" y="6057948"/>
            <a:ext cx="596803" cy="596803"/>
          </a:xfrm>
          <a:prstGeom prst="rect">
            <a:avLst/>
          </a:prstGeom>
        </p:spPr>
      </p:pic>
      <p:pic>
        <p:nvPicPr>
          <p:cNvPr id="4" name="Grafik 3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0024FD11-A28A-4D1E-AB5B-5F13F96D5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452" y="3429000"/>
            <a:ext cx="1795828" cy="1795828"/>
          </a:xfrm>
          <a:prstGeom prst="rect">
            <a:avLst/>
          </a:prstGeom>
        </p:spPr>
      </p:pic>
      <p:pic>
        <p:nvPicPr>
          <p:cNvPr id="6" name="Grafik 5" descr="Ein Bild, das Text, Schild enthält.&#10;&#10;Automatisch generierte Beschreibung">
            <a:extLst>
              <a:ext uri="{FF2B5EF4-FFF2-40B4-BE49-F238E27FC236}">
                <a16:creationId xmlns:a16="http://schemas.microsoft.com/office/drawing/2014/main" id="{5B34AFF4-4E6B-4AE4-A3D6-16F74D8F5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124" y="4362429"/>
            <a:ext cx="1795828" cy="1795828"/>
          </a:xfrm>
          <a:prstGeom prst="rect">
            <a:avLst/>
          </a:prstGeom>
        </p:spPr>
      </p:pic>
      <p:pic>
        <p:nvPicPr>
          <p:cNvPr id="9" name="Grafik 8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46ED61BB-738F-46CC-B55A-0E8E8509D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561" y="699743"/>
            <a:ext cx="1795828" cy="179582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4B23DC6-A1D8-42E6-83CD-868A6087A2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71" y="3857755"/>
            <a:ext cx="1795828" cy="179582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C3FAE68-F438-4FFD-815A-A9BA7C5878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1116" y="3355678"/>
            <a:ext cx="1795828" cy="179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50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data 3">
            <a:extLst>
              <a:ext uri="{FF2B5EF4-FFF2-40B4-BE49-F238E27FC236}">
                <a16:creationId xmlns:a16="http://schemas.microsoft.com/office/drawing/2014/main" id="{571C82BB-47FD-804E-A0EB-C88770D485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390" y="6356350"/>
            <a:ext cx="6861733" cy="3651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it-IT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Collaboard</a:t>
            </a:r>
            <a:r>
              <a:rPr lang="it-IT" dirty="0"/>
              <a:t> </a:t>
            </a:r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Online </a:t>
            </a:r>
            <a:r>
              <a:rPr lang="it-IT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Whiteboard</a:t>
            </a:r>
            <a:r>
              <a:rPr lang="it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Team Collaboration Solution - https://www.collaboard.app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822B17F6-EB32-4C47-8892-B97D4F102151}"/>
              </a:ext>
            </a:extLst>
          </p:cNvPr>
          <p:cNvSpPr txBox="1">
            <a:spLocks/>
          </p:cNvSpPr>
          <p:nvPr/>
        </p:nvSpPr>
        <p:spPr>
          <a:xfrm>
            <a:off x="335516" y="253212"/>
            <a:ext cx="12085084" cy="7226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500" b="1" dirty="0" err="1">
                <a:solidFill>
                  <a:srgbClr val="C7D30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Confidential</a:t>
            </a:r>
            <a:r>
              <a:rPr lang="it-IT" sz="4500" b="1" dirty="0">
                <a:solidFill>
                  <a:srgbClr val="C7D306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Collaboard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EA45422-6500-4561-9BBB-1D0D39B92DCE}"/>
              </a:ext>
            </a:extLst>
          </p:cNvPr>
          <p:cNvSpPr/>
          <p:nvPr/>
        </p:nvSpPr>
        <p:spPr>
          <a:xfrm>
            <a:off x="370236" y="969213"/>
            <a:ext cx="1092006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Customers using Collaboard face the challenge that they can’t use the cloud version of Collaboard because of </a:t>
            </a:r>
            <a:r>
              <a:rPr lang="en-US" sz="1600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Schrems</a:t>
            </a: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II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and the fact that the </a:t>
            </a: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EU-US-Privacy shield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is not sufficient for customers to protect their data. </a:t>
            </a:r>
          </a:p>
          <a:p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</a:t>
            </a:r>
            <a:r>
              <a:rPr lang="en-US" sz="16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 CLOUD Act </a:t>
            </a: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can force Microsoft to provide data access to US governmental institutions independent where the data are stored. </a:t>
            </a:r>
          </a:p>
          <a:p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By using “Azure Confidential Computing” Collaboard can</a:t>
            </a:r>
          </a:p>
          <a:p>
            <a:endParaRPr lang="en-US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Provide a complete chain of data encryption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Ensure that the encryption key is only accessible for Collaboard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Guarantee that in case third parties get access to the data, they can’t read it</a:t>
            </a:r>
            <a:endParaRPr lang="de-CH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2" name="Immagine 1">
            <a:extLst>
              <a:ext uri="{FF2B5EF4-FFF2-40B4-BE49-F238E27FC236}">
                <a16:creationId xmlns:a16="http://schemas.microsoft.com/office/drawing/2014/main" id="{5DDDD5D8-CC62-48D0-8977-E337F091A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27" y="4427325"/>
            <a:ext cx="1389728" cy="989298"/>
          </a:xfrm>
          <a:prstGeom prst="rect">
            <a:avLst/>
          </a:prstGeom>
        </p:spPr>
      </p:pic>
      <p:sp>
        <p:nvSpPr>
          <p:cNvPr id="33" name="Sottotitolo 2">
            <a:extLst>
              <a:ext uri="{FF2B5EF4-FFF2-40B4-BE49-F238E27FC236}">
                <a16:creationId xmlns:a16="http://schemas.microsoft.com/office/drawing/2014/main" id="{997BE6E8-7377-4742-9068-2AB85A7F6750}"/>
              </a:ext>
            </a:extLst>
          </p:cNvPr>
          <p:cNvSpPr txBox="1">
            <a:spLocks/>
          </p:cNvSpPr>
          <p:nvPr/>
        </p:nvSpPr>
        <p:spPr>
          <a:xfrm>
            <a:off x="2575966" y="4477544"/>
            <a:ext cx="8987961" cy="975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22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With Azure Confidential Computing Collaboard solves 99% of the concerns of data security officers in Europe.</a:t>
            </a:r>
          </a:p>
        </p:txBody>
      </p:sp>
    </p:spTree>
    <p:extLst>
      <p:ext uri="{BB962C8B-B14F-4D97-AF65-F5344CB8AC3E}">
        <p14:creationId xmlns:p14="http://schemas.microsoft.com/office/powerpoint/2010/main" val="1203497133"/>
      </p:ext>
    </p:extLst>
  </p:cSld>
  <p:clrMapOvr>
    <a:masterClrMapping/>
  </p:clrMapOvr>
</p:sld>
</file>

<file path=ppt/theme/theme1.xml><?xml version="1.0" encoding="utf-8"?>
<a:theme xmlns:a="http://schemas.openxmlformats.org/drawingml/2006/main" name="1_Collaboard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llaboard thankyou sty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llaboard thankyou styl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llaboard style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ollaboard style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Collaboard style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Collaboard style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Collaboard 1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7D306"/>
      </a:accent1>
      <a:accent2>
        <a:srgbClr val="3AAA3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ADFDE54D13194D97A6560F17AC4F98" ma:contentTypeVersion="13" ma:contentTypeDescription="Create a new document." ma:contentTypeScope="" ma:versionID="457e84cb973127f40edcef97e609c364">
  <xsd:schema xmlns:xsd="http://www.w3.org/2001/XMLSchema" xmlns:xs="http://www.w3.org/2001/XMLSchema" xmlns:p="http://schemas.microsoft.com/office/2006/metadata/properties" xmlns:ns2="bb62cc93-1ea7-45b8-8fe2-eae68793850e" xmlns:ns3="354f9c99-8d9c-4e0d-9e72-413c0f5cf77d" targetNamespace="http://schemas.microsoft.com/office/2006/metadata/properties" ma:root="true" ma:fieldsID="d9c3c83404f36ee7d8d7f9e3efde490a" ns2:_="" ns3:_="">
    <xsd:import namespace="bb62cc93-1ea7-45b8-8fe2-eae68793850e"/>
    <xsd:import namespace="354f9c99-8d9c-4e0d-9e72-413c0f5cf7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62cc93-1ea7-45b8-8fe2-eae6879385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4f9c99-8d9c-4e0d-9e72-413c0f5cf77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4328963-D68B-4950-9B3B-E292F006BCE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8651BE3-ED63-4707-B9E6-AEA375FBAB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62cc93-1ea7-45b8-8fe2-eae68793850e"/>
    <ds:schemaRef ds:uri="354f9c99-8d9c-4e0d-9e72-413c0f5cf7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289D3E-1C16-4F64-826D-E07A0CA7E51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173</Words>
  <Application>Microsoft Office PowerPoint</Application>
  <PresentationFormat>Widescreen</PresentationFormat>
  <Paragraphs>18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</vt:i4>
      </vt:variant>
    </vt:vector>
  </HeadingPairs>
  <TitlesOfParts>
    <vt:vector size="15" baseType="lpstr">
      <vt:lpstr>Arial</vt:lpstr>
      <vt:lpstr>Calibri</vt:lpstr>
      <vt:lpstr>Segoe UI Semibold</vt:lpstr>
      <vt:lpstr>Segoe UI Semilight</vt:lpstr>
      <vt:lpstr>1_Collaboard 1</vt:lpstr>
      <vt:lpstr>Collaboard thankyou style</vt:lpstr>
      <vt:lpstr>Collaboard thankyou style2</vt:lpstr>
      <vt:lpstr>Collaboard style5</vt:lpstr>
      <vt:lpstr>1_Collaboard style5</vt:lpstr>
      <vt:lpstr>2_Collaboard style5</vt:lpstr>
      <vt:lpstr>3_Collaboard style5</vt:lpstr>
      <vt:lpstr>1_Collaboard 1</vt:lpstr>
      <vt:lpstr>Collaboard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Microsoft Office User</dc:creator>
  <cp:lastModifiedBy>Gianluca Centulani</cp:lastModifiedBy>
  <cp:revision>187</cp:revision>
  <dcterms:created xsi:type="dcterms:W3CDTF">2020-03-16T13:52:49Z</dcterms:created>
  <dcterms:modified xsi:type="dcterms:W3CDTF">2021-08-03T10:45:12Z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0x010100FDADFDE54D13194D97A6560F17AC4F98</vt:lpwstr>
  </property>
</Properties>
</file>